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8"/>
  </p:notesMasterIdLst>
  <p:sldIdLst>
    <p:sldId id="256" r:id="rId2"/>
    <p:sldId id="257" r:id="rId3"/>
    <p:sldId id="258" r:id="rId4"/>
    <p:sldId id="259" r:id="rId5"/>
    <p:sldId id="260" r:id="rId6"/>
    <p:sldId id="261" r:id="rId7"/>
  </p:sldIdLst>
  <p:sldSz cx="9144000" cy="5143500" type="screen16x9"/>
  <p:notesSz cx="6858000" cy="9144000"/>
  <p:embeddedFontLst>
    <p:embeddedFont>
      <p:font typeface="Source Code Pro" panose="020B0604020202020204" charset="0"/>
      <p:regular r:id="rId9"/>
      <p:bold r:id="rId10"/>
    </p:embeddedFont>
    <p:embeddedFont>
      <p:font typeface="Oswald" panose="020B0604020202020204" charset="0"/>
      <p:regular r:id="rId11"/>
      <p:bold r:id="rId12"/>
    </p:embeddedFont>
    <p:embeddedFont>
      <p:font typeface="ABeeZee" panose="020B0604020202020204" charset="0"/>
      <p:regular r:id="rId13"/>
      <p: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744"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05788270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name="adj" fmla="val 50000"/>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a:off x="-25" y="0"/>
            <a:ext cx="9144000" cy="31242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411175" y="644300"/>
            <a:ext cx="8282400" cy="2109000"/>
          </a:xfrm>
          <a:prstGeom prst="rect">
            <a:avLst/>
          </a:prstGeom>
        </p:spPr>
        <p:txBody>
          <a:bodyPr lIns="91425" tIns="91425" rIns="91425" bIns="91425" anchor="b" anchorCtr="0"/>
          <a:lstStyle>
            <a:lvl1pPr lvl="0" algn="ctr">
              <a:spcBef>
                <a:spcPts val="0"/>
              </a:spcBef>
              <a:buClr>
                <a:schemeClr val="lt1"/>
              </a:buClr>
              <a:buSzPct val="100000"/>
              <a:defRPr sz="6000">
                <a:solidFill>
                  <a:schemeClr val="lt1"/>
                </a:solidFill>
              </a:defRPr>
            </a:lvl1pPr>
            <a:lvl2pPr lvl="1" algn="ctr">
              <a:spcBef>
                <a:spcPts val="0"/>
              </a:spcBef>
              <a:buClr>
                <a:schemeClr val="lt1"/>
              </a:buClr>
              <a:buSzPct val="100000"/>
              <a:defRPr sz="6000">
                <a:solidFill>
                  <a:schemeClr val="lt1"/>
                </a:solidFill>
              </a:defRPr>
            </a:lvl2pPr>
            <a:lvl3pPr lvl="2" algn="ctr">
              <a:spcBef>
                <a:spcPts val="0"/>
              </a:spcBef>
              <a:buClr>
                <a:schemeClr val="lt1"/>
              </a:buClr>
              <a:buSzPct val="100000"/>
              <a:defRPr sz="6000">
                <a:solidFill>
                  <a:schemeClr val="lt1"/>
                </a:solidFill>
              </a:defRPr>
            </a:lvl3pPr>
            <a:lvl4pPr lvl="3" algn="ctr">
              <a:spcBef>
                <a:spcPts val="0"/>
              </a:spcBef>
              <a:buClr>
                <a:schemeClr val="lt1"/>
              </a:buClr>
              <a:buSzPct val="100000"/>
              <a:defRPr sz="6000">
                <a:solidFill>
                  <a:schemeClr val="lt1"/>
                </a:solidFill>
              </a:defRPr>
            </a:lvl4pPr>
            <a:lvl5pPr lvl="4" algn="ctr">
              <a:spcBef>
                <a:spcPts val="0"/>
              </a:spcBef>
              <a:buClr>
                <a:schemeClr val="lt1"/>
              </a:buClr>
              <a:buSzPct val="100000"/>
              <a:defRPr sz="6000">
                <a:solidFill>
                  <a:schemeClr val="lt1"/>
                </a:solidFill>
              </a:defRPr>
            </a:lvl5pPr>
            <a:lvl6pPr lvl="5" algn="ctr">
              <a:spcBef>
                <a:spcPts val="0"/>
              </a:spcBef>
              <a:buClr>
                <a:schemeClr val="lt1"/>
              </a:buClr>
              <a:buSzPct val="100000"/>
              <a:defRPr sz="6000">
                <a:solidFill>
                  <a:schemeClr val="lt1"/>
                </a:solidFill>
              </a:defRPr>
            </a:lvl6pPr>
            <a:lvl7pPr lvl="6" algn="ctr">
              <a:spcBef>
                <a:spcPts val="0"/>
              </a:spcBef>
              <a:buClr>
                <a:schemeClr val="lt1"/>
              </a:buClr>
              <a:buSzPct val="100000"/>
              <a:defRPr sz="6000">
                <a:solidFill>
                  <a:schemeClr val="lt1"/>
                </a:solidFill>
              </a:defRPr>
            </a:lvl7pPr>
            <a:lvl8pPr lvl="7" algn="ctr">
              <a:spcBef>
                <a:spcPts val="0"/>
              </a:spcBef>
              <a:buClr>
                <a:schemeClr val="lt1"/>
              </a:buClr>
              <a:buSzPct val="100000"/>
              <a:defRPr sz="6000">
                <a:solidFill>
                  <a:schemeClr val="lt1"/>
                </a:solidFill>
              </a:defRPr>
            </a:lvl8pPr>
            <a:lvl9pPr lvl="8" algn="ctr">
              <a:spcBef>
                <a:spcPts val="0"/>
              </a:spcBef>
              <a:buClr>
                <a:schemeClr val="lt1"/>
              </a:buClr>
              <a:buSzPct val="100000"/>
              <a:defRPr sz="6000">
                <a:solidFill>
                  <a:schemeClr val="lt1"/>
                </a:solidFill>
              </a:defRPr>
            </a:lvl9pPr>
          </a:lstStyle>
          <a:p>
            <a:endParaRPr/>
          </a:p>
        </p:txBody>
      </p:sp>
      <p:sp>
        <p:nvSpPr>
          <p:cNvPr id="13" name="Shape 13"/>
          <p:cNvSpPr txBox="1">
            <a:spLocks noGrp="1"/>
          </p:cNvSpPr>
          <p:nvPr>
            <p:ph type="subTitle" idx="1"/>
          </p:nvPr>
        </p:nvSpPr>
        <p:spPr>
          <a:xfrm>
            <a:off x="411175" y="3398250"/>
            <a:ext cx="8282400" cy="1260600"/>
          </a:xfrm>
          <a:prstGeom prst="rect">
            <a:avLst/>
          </a:prstGeom>
        </p:spPr>
        <p:txBody>
          <a:bodyPr lIns="91425" tIns="91425" rIns="91425" bIns="91425" anchor="ctr" anchorCtr="0"/>
          <a:lstStyle>
            <a:lvl1pPr lvl="0" algn="ctr">
              <a:lnSpc>
                <a:spcPct val="100000"/>
              </a:lnSpc>
              <a:spcBef>
                <a:spcPts val="0"/>
              </a:spcBef>
              <a:spcAft>
                <a:spcPts val="0"/>
              </a:spcAft>
              <a:buSzPct val="100000"/>
              <a:buFont typeface="Oswald"/>
              <a:buNone/>
              <a:defRPr sz="3600">
                <a:latin typeface="Oswald"/>
                <a:ea typeface="Oswald"/>
                <a:cs typeface="Oswald"/>
                <a:sym typeface="Oswald"/>
              </a:defRPr>
            </a:lvl1pPr>
            <a:lvl2pPr lvl="1" algn="ctr">
              <a:lnSpc>
                <a:spcPct val="100000"/>
              </a:lnSpc>
              <a:spcBef>
                <a:spcPts val="0"/>
              </a:spcBef>
              <a:spcAft>
                <a:spcPts val="0"/>
              </a:spcAft>
              <a:buSzPct val="100000"/>
              <a:buFont typeface="Oswald"/>
              <a:buNone/>
              <a:defRPr sz="3600">
                <a:latin typeface="Oswald"/>
                <a:ea typeface="Oswald"/>
                <a:cs typeface="Oswald"/>
                <a:sym typeface="Oswald"/>
              </a:defRPr>
            </a:lvl2pPr>
            <a:lvl3pPr lvl="2" algn="ctr">
              <a:lnSpc>
                <a:spcPct val="100000"/>
              </a:lnSpc>
              <a:spcBef>
                <a:spcPts val="0"/>
              </a:spcBef>
              <a:spcAft>
                <a:spcPts val="0"/>
              </a:spcAft>
              <a:buSzPct val="100000"/>
              <a:buFont typeface="Oswald"/>
              <a:buNone/>
              <a:defRPr sz="3600">
                <a:latin typeface="Oswald"/>
                <a:ea typeface="Oswald"/>
                <a:cs typeface="Oswald"/>
                <a:sym typeface="Oswald"/>
              </a:defRPr>
            </a:lvl3pPr>
            <a:lvl4pPr lvl="3" algn="ctr">
              <a:lnSpc>
                <a:spcPct val="100000"/>
              </a:lnSpc>
              <a:spcBef>
                <a:spcPts val="0"/>
              </a:spcBef>
              <a:spcAft>
                <a:spcPts val="0"/>
              </a:spcAft>
              <a:buSzPct val="100000"/>
              <a:buFont typeface="Oswald"/>
              <a:buNone/>
              <a:defRPr sz="3600">
                <a:latin typeface="Oswald"/>
                <a:ea typeface="Oswald"/>
                <a:cs typeface="Oswald"/>
                <a:sym typeface="Oswald"/>
              </a:defRPr>
            </a:lvl4pPr>
            <a:lvl5pPr lvl="4" algn="ctr">
              <a:lnSpc>
                <a:spcPct val="100000"/>
              </a:lnSpc>
              <a:spcBef>
                <a:spcPts val="0"/>
              </a:spcBef>
              <a:spcAft>
                <a:spcPts val="0"/>
              </a:spcAft>
              <a:buSzPct val="100000"/>
              <a:buFont typeface="Oswald"/>
              <a:buNone/>
              <a:defRPr sz="3600">
                <a:latin typeface="Oswald"/>
                <a:ea typeface="Oswald"/>
                <a:cs typeface="Oswald"/>
                <a:sym typeface="Oswald"/>
              </a:defRPr>
            </a:lvl5pPr>
            <a:lvl6pPr lvl="5" algn="ctr">
              <a:lnSpc>
                <a:spcPct val="100000"/>
              </a:lnSpc>
              <a:spcBef>
                <a:spcPts val="0"/>
              </a:spcBef>
              <a:spcAft>
                <a:spcPts val="0"/>
              </a:spcAft>
              <a:buSzPct val="100000"/>
              <a:buFont typeface="Oswald"/>
              <a:buNone/>
              <a:defRPr sz="3600">
                <a:latin typeface="Oswald"/>
                <a:ea typeface="Oswald"/>
                <a:cs typeface="Oswald"/>
                <a:sym typeface="Oswald"/>
              </a:defRPr>
            </a:lvl6pPr>
            <a:lvl7pPr lvl="6" algn="ctr">
              <a:lnSpc>
                <a:spcPct val="100000"/>
              </a:lnSpc>
              <a:spcBef>
                <a:spcPts val="0"/>
              </a:spcBef>
              <a:spcAft>
                <a:spcPts val="0"/>
              </a:spcAft>
              <a:buSzPct val="100000"/>
              <a:buFont typeface="Oswald"/>
              <a:buNone/>
              <a:defRPr sz="3600">
                <a:latin typeface="Oswald"/>
                <a:ea typeface="Oswald"/>
                <a:cs typeface="Oswald"/>
                <a:sym typeface="Oswald"/>
              </a:defRPr>
            </a:lvl7pPr>
            <a:lvl8pPr lvl="7" algn="ctr">
              <a:lnSpc>
                <a:spcPct val="100000"/>
              </a:lnSpc>
              <a:spcBef>
                <a:spcPts val="0"/>
              </a:spcBef>
              <a:spcAft>
                <a:spcPts val="0"/>
              </a:spcAft>
              <a:buSzPct val="100000"/>
              <a:buFont typeface="Oswald"/>
              <a:buNone/>
              <a:defRPr sz="3600">
                <a:latin typeface="Oswald"/>
                <a:ea typeface="Oswald"/>
                <a:cs typeface="Oswald"/>
                <a:sym typeface="Oswald"/>
              </a:defRPr>
            </a:lvl8pPr>
            <a:lvl9pPr lvl="8" algn="ctr">
              <a:lnSpc>
                <a:spcPct val="100000"/>
              </a:lnSpc>
              <a:spcBef>
                <a:spcPts val="0"/>
              </a:spcBef>
              <a:spcAft>
                <a:spcPts val="0"/>
              </a:spcAft>
              <a:buSzPct val="100000"/>
              <a:buFont typeface="Oswald"/>
              <a:buNone/>
              <a:defRPr sz="3600">
                <a:latin typeface="Oswald"/>
                <a:ea typeface="Oswald"/>
                <a:cs typeface="Oswald"/>
                <a:sym typeface="Oswald"/>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w="28575" cap="flat" cmpd="sng">
            <a:solidFill>
              <a:schemeClr val="dk1"/>
            </a:solidFill>
            <a:prstDash val="lgDash"/>
            <a:round/>
            <a:headEnd type="none" w="med" len="med"/>
            <a:tailEnd type="none" w="med" len="med"/>
          </a:ln>
        </p:spPr>
      </p:cxnSp>
      <p:sp>
        <p:nvSpPr>
          <p:cNvPr id="53" name="Shape 53"/>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spcBef>
                <a:spcPts val="0"/>
              </a:spcBef>
              <a:buSzPct val="100000"/>
              <a:defRPr sz="12000"/>
            </a:lvl1pPr>
            <a:lvl2pPr lvl="1">
              <a:spcBef>
                <a:spcPts val="0"/>
              </a:spcBef>
              <a:buSzPct val="100000"/>
              <a:defRPr sz="12000"/>
            </a:lvl2pPr>
            <a:lvl3pPr lvl="2">
              <a:spcBef>
                <a:spcPts val="0"/>
              </a:spcBef>
              <a:buSzPct val="100000"/>
              <a:defRPr sz="12000"/>
            </a:lvl3pPr>
            <a:lvl4pPr lvl="3">
              <a:spcBef>
                <a:spcPts val="0"/>
              </a:spcBef>
              <a:buSzPct val="100000"/>
              <a:defRPr sz="12000"/>
            </a:lvl4pPr>
            <a:lvl5pPr lvl="4">
              <a:spcBef>
                <a:spcPts val="0"/>
              </a:spcBef>
              <a:buSzPct val="100000"/>
              <a:defRPr sz="12000"/>
            </a:lvl5pPr>
            <a:lvl6pPr lvl="5">
              <a:spcBef>
                <a:spcPts val="0"/>
              </a:spcBef>
              <a:buSzPct val="100000"/>
              <a:defRPr sz="12000"/>
            </a:lvl6pPr>
            <a:lvl7pPr lvl="6">
              <a:spcBef>
                <a:spcPts val="0"/>
              </a:spcBef>
              <a:buSzPct val="100000"/>
              <a:defRPr sz="12000"/>
            </a:lvl7pPr>
            <a:lvl8pPr lvl="7">
              <a:spcBef>
                <a:spcPts val="0"/>
              </a:spcBef>
              <a:buSzPct val="100000"/>
              <a:defRPr sz="12000"/>
            </a:lvl8pPr>
            <a:lvl9pPr lvl="8">
              <a:spcBef>
                <a:spcPts val="0"/>
              </a:spcBef>
              <a:buSzPct val="100000"/>
              <a:defRPr sz="12000"/>
            </a:lvl9pPr>
          </a:lstStyle>
          <a:p>
            <a:endParaRPr/>
          </a:p>
        </p:txBody>
      </p:sp>
      <p:sp>
        <p:nvSpPr>
          <p:cNvPr id="54" name="Shape 54"/>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55" name="Shape 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7" name="Shape 17"/>
          <p:cNvSpPr txBox="1">
            <a:spLocks noGrp="1"/>
          </p:cNvSpPr>
          <p:nvPr>
            <p:ph type="title"/>
          </p:nvPr>
        </p:nvSpPr>
        <p:spPr>
          <a:xfrm>
            <a:off x="430800" y="1889700"/>
            <a:ext cx="8282400" cy="1516500"/>
          </a:xfrm>
          <a:prstGeom prst="rect">
            <a:avLst/>
          </a:prstGeom>
        </p:spPr>
        <p:txBody>
          <a:bodyPr lIns="91425" tIns="91425" rIns="91425" bIns="91425" anchor="ctr" anchorCtr="0"/>
          <a:lstStyle>
            <a:lvl1pPr lvl="0" algn="ctr">
              <a:spcBef>
                <a:spcPts val="0"/>
              </a:spcBef>
              <a:buClr>
                <a:schemeClr val="lt1"/>
              </a:buClr>
              <a:buSzPct val="100000"/>
              <a:defRPr sz="3600">
                <a:solidFill>
                  <a:schemeClr val="lt1"/>
                </a:solidFill>
              </a:defRPr>
            </a:lvl1pPr>
            <a:lvl2pPr lvl="1" algn="ctr">
              <a:spcBef>
                <a:spcPts val="0"/>
              </a:spcBef>
              <a:buClr>
                <a:schemeClr val="lt1"/>
              </a:buClr>
              <a:buSzPct val="100000"/>
              <a:defRPr sz="3600">
                <a:solidFill>
                  <a:schemeClr val="lt1"/>
                </a:solidFill>
              </a:defRPr>
            </a:lvl2pPr>
            <a:lvl3pPr lvl="2" algn="ctr">
              <a:spcBef>
                <a:spcPts val="0"/>
              </a:spcBef>
              <a:buClr>
                <a:schemeClr val="lt1"/>
              </a:buClr>
              <a:buSzPct val="100000"/>
              <a:defRPr sz="3600">
                <a:solidFill>
                  <a:schemeClr val="lt1"/>
                </a:solidFill>
              </a:defRPr>
            </a:lvl3pPr>
            <a:lvl4pPr lvl="3" algn="ctr">
              <a:spcBef>
                <a:spcPts val="0"/>
              </a:spcBef>
              <a:buClr>
                <a:schemeClr val="lt1"/>
              </a:buClr>
              <a:buSzPct val="100000"/>
              <a:defRPr sz="3600">
                <a:solidFill>
                  <a:schemeClr val="lt1"/>
                </a:solidFill>
              </a:defRPr>
            </a:lvl4pPr>
            <a:lvl5pPr lvl="4" algn="ctr">
              <a:spcBef>
                <a:spcPts val="0"/>
              </a:spcBef>
              <a:buClr>
                <a:schemeClr val="lt1"/>
              </a:buClr>
              <a:buSzPct val="100000"/>
              <a:defRPr sz="3600">
                <a:solidFill>
                  <a:schemeClr val="lt1"/>
                </a:solidFill>
              </a:defRPr>
            </a:lvl5pPr>
            <a:lvl6pPr lvl="5" algn="ctr">
              <a:spcBef>
                <a:spcPts val="0"/>
              </a:spcBef>
              <a:buClr>
                <a:schemeClr val="lt1"/>
              </a:buClr>
              <a:buSzPct val="100000"/>
              <a:defRPr sz="3600">
                <a:solidFill>
                  <a:schemeClr val="lt1"/>
                </a:solidFill>
              </a:defRPr>
            </a:lvl6pPr>
            <a:lvl7pPr lvl="6" algn="ctr">
              <a:spcBef>
                <a:spcPts val="0"/>
              </a:spcBef>
              <a:buClr>
                <a:schemeClr val="lt1"/>
              </a:buClr>
              <a:buSzPct val="100000"/>
              <a:defRPr sz="3600">
                <a:solidFill>
                  <a:schemeClr val="lt1"/>
                </a:solidFill>
              </a:defRPr>
            </a:lvl7pPr>
            <a:lvl8pPr lvl="7" algn="ctr">
              <a:spcBef>
                <a:spcPts val="0"/>
              </a:spcBef>
              <a:buClr>
                <a:schemeClr val="lt1"/>
              </a:buClr>
              <a:buSzPct val="100000"/>
              <a:defRPr sz="3600">
                <a:solidFill>
                  <a:schemeClr val="lt1"/>
                </a:solidFill>
              </a:defRPr>
            </a:lvl8pPr>
            <a:lvl9pPr lvl="8" algn="ctr">
              <a:spcBef>
                <a:spcPts val="0"/>
              </a:spcBef>
              <a:buClr>
                <a:schemeClr val="lt1"/>
              </a:buClr>
              <a:buSzPct val="100000"/>
              <a:defRPr sz="3600">
                <a:solidFill>
                  <a:schemeClr val="lt1"/>
                </a:solidFill>
              </a:defRPr>
            </a:lvl9pPr>
          </a:lstStyle>
          <a:p>
            <a:endParaRPr/>
          </a:p>
        </p:txBody>
      </p:sp>
      <p:sp>
        <p:nvSpPr>
          <p:cNvPr id="18" name="Shape 1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1" name="Shape 21"/>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468825"/>
            <a:ext cx="8520600" cy="30999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6" name="Shape 26"/>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468825"/>
            <a:ext cx="3999900" cy="3099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468825"/>
            <a:ext cx="3999900" cy="3099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w="19050" cap="flat" cmpd="sng">
            <a:solidFill>
              <a:schemeClr val="dk2"/>
            </a:solidFill>
            <a:prstDash val="lgDash"/>
            <a:round/>
            <a:headEnd type="none" w="med" len="med"/>
            <a:tailEnd type="none" w="med" len="med"/>
          </a:ln>
        </p:spPr>
      </p:cxnSp>
      <p:sp>
        <p:nvSpPr>
          <p:cNvPr id="35" name="Shape 35"/>
          <p:cNvSpPr txBox="1">
            <a:spLocks noGrp="1"/>
          </p:cNvSpPr>
          <p:nvPr>
            <p:ph type="title"/>
          </p:nvPr>
        </p:nvSpPr>
        <p:spPr>
          <a:xfrm>
            <a:off x="311700" y="6318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6" name="Shape 36"/>
          <p:cNvSpPr txBox="1">
            <a:spLocks noGrp="1"/>
          </p:cNvSpPr>
          <p:nvPr>
            <p:ph type="body" idx="1"/>
          </p:nvPr>
        </p:nvSpPr>
        <p:spPr>
          <a:xfrm>
            <a:off x="311700" y="1618203"/>
            <a:ext cx="2808000" cy="29508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90250" y="528900"/>
            <a:ext cx="5678100" cy="4085700"/>
          </a:xfrm>
          <a:prstGeom prst="rect">
            <a:avLst/>
          </a:prstGeom>
        </p:spPr>
        <p:txBody>
          <a:bodyPr lIns="91425" tIns="91425" rIns="91425" bIns="91425" anchor="ctr" anchorCtr="0"/>
          <a:lstStyle>
            <a:lvl1pPr lvl="0">
              <a:spcBef>
                <a:spcPts val="0"/>
              </a:spcBef>
              <a:buClr>
                <a:schemeClr val="lt1"/>
              </a:buClr>
              <a:buSzPct val="100000"/>
              <a:defRPr sz="5400">
                <a:solidFill>
                  <a:schemeClr val="lt1"/>
                </a:solidFill>
              </a:defRPr>
            </a:lvl1pPr>
            <a:lvl2pPr lvl="1">
              <a:spcBef>
                <a:spcPts val="0"/>
              </a:spcBef>
              <a:buClr>
                <a:schemeClr val="lt1"/>
              </a:buClr>
              <a:buSzPct val="100000"/>
              <a:defRPr sz="5400">
                <a:solidFill>
                  <a:schemeClr val="lt1"/>
                </a:solidFill>
              </a:defRPr>
            </a:lvl2pPr>
            <a:lvl3pPr lvl="2">
              <a:spcBef>
                <a:spcPts val="0"/>
              </a:spcBef>
              <a:buClr>
                <a:schemeClr val="lt1"/>
              </a:buClr>
              <a:buSzPct val="100000"/>
              <a:defRPr sz="5400">
                <a:solidFill>
                  <a:schemeClr val="lt1"/>
                </a:solidFill>
              </a:defRPr>
            </a:lvl3pPr>
            <a:lvl4pPr lvl="3">
              <a:spcBef>
                <a:spcPts val="0"/>
              </a:spcBef>
              <a:buClr>
                <a:schemeClr val="lt1"/>
              </a:buClr>
              <a:buSzPct val="100000"/>
              <a:defRPr sz="5400">
                <a:solidFill>
                  <a:schemeClr val="lt1"/>
                </a:solidFill>
              </a:defRPr>
            </a:lvl4pPr>
            <a:lvl5pPr lvl="4">
              <a:spcBef>
                <a:spcPts val="0"/>
              </a:spcBef>
              <a:buClr>
                <a:schemeClr val="lt1"/>
              </a:buClr>
              <a:buSzPct val="100000"/>
              <a:defRPr sz="5400">
                <a:solidFill>
                  <a:schemeClr val="lt1"/>
                </a:solidFill>
              </a:defRPr>
            </a:lvl5pPr>
            <a:lvl6pPr lvl="5">
              <a:spcBef>
                <a:spcPts val="0"/>
              </a:spcBef>
              <a:buClr>
                <a:schemeClr val="lt1"/>
              </a:buClr>
              <a:buSzPct val="100000"/>
              <a:defRPr sz="5400">
                <a:solidFill>
                  <a:schemeClr val="lt1"/>
                </a:solidFill>
              </a:defRPr>
            </a:lvl6pPr>
            <a:lvl7pPr lvl="6">
              <a:spcBef>
                <a:spcPts val="0"/>
              </a:spcBef>
              <a:buClr>
                <a:schemeClr val="lt1"/>
              </a:buClr>
              <a:buSzPct val="100000"/>
              <a:defRPr sz="5400">
                <a:solidFill>
                  <a:schemeClr val="lt1"/>
                </a:solidFill>
              </a:defRPr>
            </a:lvl7pPr>
            <a:lvl8pPr lvl="7">
              <a:spcBef>
                <a:spcPts val="0"/>
              </a:spcBef>
              <a:buClr>
                <a:schemeClr val="lt1"/>
              </a:buClr>
              <a:buSzPct val="100000"/>
              <a:defRPr sz="5400">
                <a:solidFill>
                  <a:schemeClr val="lt1"/>
                </a:solidFill>
              </a:defRPr>
            </a:lvl8pPr>
            <a:lvl9pPr lvl="8">
              <a:spcBef>
                <a:spcPts val="0"/>
              </a:spcBef>
              <a:buClr>
                <a:schemeClr val="lt1"/>
              </a:buClr>
              <a:buSzPct val="100000"/>
              <a:defRPr sz="5400">
                <a:solidFill>
                  <a:schemeClr val="lt1"/>
                </a:solidFill>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bg>
      <p:bgPr>
        <a:solidFill>
          <a:schemeClr val="dk1"/>
        </a:solidFill>
        <a:effectLst/>
      </p:bgPr>
    </p:bg>
    <p:spTree>
      <p:nvGrpSpPr>
        <p:cNvPr id="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577200" cy="0"/>
          </a:xfrm>
          <a:prstGeom prst="straightConnector1">
            <a:avLst/>
          </a:prstGeom>
          <a:noFill/>
          <a:ln w="19050" cap="flat" cmpd="sng">
            <a:solidFill>
              <a:schemeClr val="dk1"/>
            </a:solidFill>
            <a:prstDash val="lgDash"/>
            <a:round/>
            <a:headEnd type="none" w="med" len="med"/>
            <a:tailEnd type="none" w="med" len="med"/>
          </a:ln>
        </p:spPr>
      </p:cxnSp>
      <p:sp>
        <p:nvSpPr>
          <p:cNvPr id="44" name="Shape 44"/>
          <p:cNvSpPr txBox="1">
            <a:spLocks noGrp="1"/>
          </p:cNvSpPr>
          <p:nvPr>
            <p:ph type="title"/>
          </p:nvPr>
        </p:nvSpPr>
        <p:spPr>
          <a:xfrm>
            <a:off x="265500" y="1078750"/>
            <a:ext cx="4045200" cy="1789200"/>
          </a:xfrm>
          <a:prstGeom prst="rect">
            <a:avLst/>
          </a:prstGeom>
        </p:spPr>
        <p:txBody>
          <a:bodyPr lIns="91425" tIns="91425" rIns="91425" bIns="91425" anchor="b" anchorCtr="0"/>
          <a:lstStyle>
            <a:lvl1pPr lvl="0" algn="ctr">
              <a:spcBef>
                <a:spcPts val="0"/>
              </a:spcBef>
              <a:buClr>
                <a:schemeClr val="lt1"/>
              </a:buClr>
              <a:buSzPct val="100000"/>
              <a:defRPr sz="4600">
                <a:solidFill>
                  <a:schemeClr val="lt1"/>
                </a:solidFill>
              </a:defRPr>
            </a:lvl1pPr>
            <a:lvl2pPr lvl="1" algn="ctr">
              <a:spcBef>
                <a:spcPts val="0"/>
              </a:spcBef>
              <a:buClr>
                <a:schemeClr val="lt1"/>
              </a:buClr>
              <a:buSzPct val="100000"/>
              <a:defRPr sz="4600">
                <a:solidFill>
                  <a:schemeClr val="lt1"/>
                </a:solidFill>
              </a:defRPr>
            </a:lvl2pPr>
            <a:lvl3pPr lvl="2" algn="ctr">
              <a:spcBef>
                <a:spcPts val="0"/>
              </a:spcBef>
              <a:buClr>
                <a:schemeClr val="lt1"/>
              </a:buClr>
              <a:buSzPct val="100000"/>
              <a:defRPr sz="4600">
                <a:solidFill>
                  <a:schemeClr val="lt1"/>
                </a:solidFill>
              </a:defRPr>
            </a:lvl3pPr>
            <a:lvl4pPr lvl="3" algn="ctr">
              <a:spcBef>
                <a:spcPts val="0"/>
              </a:spcBef>
              <a:buClr>
                <a:schemeClr val="lt1"/>
              </a:buClr>
              <a:buSzPct val="100000"/>
              <a:defRPr sz="4600">
                <a:solidFill>
                  <a:schemeClr val="lt1"/>
                </a:solidFill>
              </a:defRPr>
            </a:lvl4pPr>
            <a:lvl5pPr lvl="4" algn="ctr">
              <a:spcBef>
                <a:spcPts val="0"/>
              </a:spcBef>
              <a:buClr>
                <a:schemeClr val="lt1"/>
              </a:buClr>
              <a:buSzPct val="100000"/>
              <a:defRPr sz="4600">
                <a:solidFill>
                  <a:schemeClr val="lt1"/>
                </a:solidFill>
              </a:defRPr>
            </a:lvl5pPr>
            <a:lvl6pPr lvl="5" algn="ctr">
              <a:spcBef>
                <a:spcPts val="0"/>
              </a:spcBef>
              <a:buClr>
                <a:schemeClr val="lt1"/>
              </a:buClr>
              <a:buSzPct val="100000"/>
              <a:defRPr sz="4600">
                <a:solidFill>
                  <a:schemeClr val="lt1"/>
                </a:solidFill>
              </a:defRPr>
            </a:lvl6pPr>
            <a:lvl7pPr lvl="6" algn="ctr">
              <a:spcBef>
                <a:spcPts val="0"/>
              </a:spcBef>
              <a:buClr>
                <a:schemeClr val="lt1"/>
              </a:buClr>
              <a:buSzPct val="100000"/>
              <a:defRPr sz="4600">
                <a:solidFill>
                  <a:schemeClr val="lt1"/>
                </a:solidFill>
              </a:defRPr>
            </a:lvl7pPr>
            <a:lvl8pPr lvl="7" algn="ctr">
              <a:spcBef>
                <a:spcPts val="0"/>
              </a:spcBef>
              <a:buClr>
                <a:schemeClr val="lt1"/>
              </a:buClr>
              <a:buSzPct val="100000"/>
              <a:defRPr sz="4600">
                <a:solidFill>
                  <a:schemeClr val="lt1"/>
                </a:solidFill>
              </a:defRPr>
            </a:lvl8pPr>
            <a:lvl9pPr lvl="8" algn="ctr">
              <a:spcBef>
                <a:spcPts val="0"/>
              </a:spcBef>
              <a:buClr>
                <a:schemeClr val="lt1"/>
              </a:buClr>
              <a:buSzPct val="100000"/>
              <a:defRPr sz="4600">
                <a:solidFill>
                  <a:schemeClr val="lt1"/>
                </a:solidFill>
              </a:defRPr>
            </a:lvl9pPr>
          </a:lstStyle>
          <a:p>
            <a:endParaRPr/>
          </a:p>
        </p:txBody>
      </p:sp>
      <p:sp>
        <p:nvSpPr>
          <p:cNvPr id="45" name="Shape 45"/>
          <p:cNvSpPr txBox="1">
            <a:spLocks noGrp="1"/>
          </p:cNvSpPr>
          <p:nvPr>
            <p:ph type="subTitle" idx="1"/>
          </p:nvPr>
        </p:nvSpPr>
        <p:spPr>
          <a:xfrm>
            <a:off x="265500" y="2921400"/>
            <a:ext cx="4045200" cy="1345500"/>
          </a:xfrm>
          <a:prstGeom prst="rect">
            <a:avLst/>
          </a:prstGeom>
        </p:spPr>
        <p:txBody>
          <a:bodyPr lIns="91425" tIns="91425" rIns="91425" bIns="91425" anchor="t" anchorCtr="0"/>
          <a:lstStyle>
            <a:lvl1pPr lvl="0" algn="ctr">
              <a:lnSpc>
                <a:spcPct val="100000"/>
              </a:lnSpc>
              <a:spcBef>
                <a:spcPts val="0"/>
              </a:spcBef>
              <a:spcAft>
                <a:spcPts val="0"/>
              </a:spcAft>
              <a:buClr>
                <a:schemeClr val="lt1"/>
              </a:buClr>
              <a:buSzPct val="100000"/>
              <a:buNone/>
              <a:defRPr sz="1900">
                <a:solidFill>
                  <a:schemeClr val="lt1"/>
                </a:solidFill>
              </a:defRPr>
            </a:lvl1pPr>
            <a:lvl2pPr lvl="1" algn="ctr">
              <a:lnSpc>
                <a:spcPct val="100000"/>
              </a:lnSpc>
              <a:spcBef>
                <a:spcPts val="0"/>
              </a:spcBef>
              <a:spcAft>
                <a:spcPts val="0"/>
              </a:spcAft>
              <a:buClr>
                <a:schemeClr val="lt1"/>
              </a:buClr>
              <a:buSzPct val="100000"/>
              <a:buNone/>
              <a:defRPr sz="1900">
                <a:solidFill>
                  <a:schemeClr val="lt1"/>
                </a:solidFill>
              </a:defRPr>
            </a:lvl2pPr>
            <a:lvl3pPr lvl="2" algn="ctr">
              <a:lnSpc>
                <a:spcPct val="100000"/>
              </a:lnSpc>
              <a:spcBef>
                <a:spcPts val="0"/>
              </a:spcBef>
              <a:spcAft>
                <a:spcPts val="0"/>
              </a:spcAft>
              <a:buClr>
                <a:schemeClr val="lt1"/>
              </a:buClr>
              <a:buSzPct val="100000"/>
              <a:buNone/>
              <a:defRPr sz="1900">
                <a:solidFill>
                  <a:schemeClr val="lt1"/>
                </a:solidFill>
              </a:defRPr>
            </a:lvl3pPr>
            <a:lvl4pPr lvl="3" algn="ctr">
              <a:lnSpc>
                <a:spcPct val="100000"/>
              </a:lnSpc>
              <a:spcBef>
                <a:spcPts val="0"/>
              </a:spcBef>
              <a:spcAft>
                <a:spcPts val="0"/>
              </a:spcAft>
              <a:buClr>
                <a:schemeClr val="lt1"/>
              </a:buClr>
              <a:buSzPct val="100000"/>
              <a:buNone/>
              <a:defRPr sz="1900">
                <a:solidFill>
                  <a:schemeClr val="lt1"/>
                </a:solidFill>
              </a:defRPr>
            </a:lvl4pPr>
            <a:lvl5pPr lvl="4" algn="ctr">
              <a:lnSpc>
                <a:spcPct val="100000"/>
              </a:lnSpc>
              <a:spcBef>
                <a:spcPts val="0"/>
              </a:spcBef>
              <a:spcAft>
                <a:spcPts val="0"/>
              </a:spcAft>
              <a:buClr>
                <a:schemeClr val="lt1"/>
              </a:buClr>
              <a:buSzPct val="100000"/>
              <a:buNone/>
              <a:defRPr sz="1900">
                <a:solidFill>
                  <a:schemeClr val="lt1"/>
                </a:solidFill>
              </a:defRPr>
            </a:lvl5pPr>
            <a:lvl6pPr lvl="5" algn="ctr">
              <a:lnSpc>
                <a:spcPct val="100000"/>
              </a:lnSpc>
              <a:spcBef>
                <a:spcPts val="0"/>
              </a:spcBef>
              <a:spcAft>
                <a:spcPts val="0"/>
              </a:spcAft>
              <a:buClr>
                <a:schemeClr val="lt1"/>
              </a:buClr>
              <a:buSzPct val="100000"/>
              <a:buNone/>
              <a:defRPr sz="1900">
                <a:solidFill>
                  <a:schemeClr val="lt1"/>
                </a:solidFill>
              </a:defRPr>
            </a:lvl6pPr>
            <a:lvl7pPr lvl="6" algn="ctr">
              <a:lnSpc>
                <a:spcPct val="100000"/>
              </a:lnSpc>
              <a:spcBef>
                <a:spcPts val="0"/>
              </a:spcBef>
              <a:spcAft>
                <a:spcPts val="0"/>
              </a:spcAft>
              <a:buClr>
                <a:schemeClr val="lt1"/>
              </a:buClr>
              <a:buSzPct val="100000"/>
              <a:buNone/>
              <a:defRPr sz="1900">
                <a:solidFill>
                  <a:schemeClr val="lt1"/>
                </a:solidFill>
              </a:defRPr>
            </a:lvl7pPr>
            <a:lvl8pPr lvl="7" algn="ctr">
              <a:lnSpc>
                <a:spcPct val="100000"/>
              </a:lnSpc>
              <a:spcBef>
                <a:spcPts val="0"/>
              </a:spcBef>
              <a:spcAft>
                <a:spcPts val="0"/>
              </a:spcAft>
              <a:buClr>
                <a:schemeClr val="lt1"/>
              </a:buClr>
              <a:buSzPct val="100000"/>
              <a:buNone/>
              <a:defRPr sz="1900">
                <a:solidFill>
                  <a:schemeClr val="lt1"/>
                </a:solidFill>
              </a:defRPr>
            </a:lvl8pPr>
            <a:lvl9pPr lvl="8" algn="ctr">
              <a:lnSpc>
                <a:spcPct val="100000"/>
              </a:lnSpc>
              <a:spcBef>
                <a:spcPts val="0"/>
              </a:spcBef>
              <a:spcAft>
                <a:spcPts val="0"/>
              </a:spcAft>
              <a:buClr>
                <a:schemeClr val="lt1"/>
              </a:buClr>
              <a:buSzPct val="100000"/>
              <a:buNone/>
              <a:defRPr sz="1900">
                <a:solidFill>
                  <a:schemeClr val="lt1"/>
                </a:solidFill>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SzPct val="100000"/>
              <a:buFont typeface="Oswald"/>
              <a:buNone/>
              <a:defRPr sz="2100">
                <a:latin typeface="Oswald"/>
                <a:ea typeface="Oswald"/>
                <a:cs typeface="Oswald"/>
                <a:sym typeface="Oswald"/>
              </a:defRPr>
            </a:lvl1pPr>
          </a:lstStyle>
          <a:p>
            <a:endParaRPr/>
          </a:p>
        </p:txBody>
      </p:sp>
      <p:sp>
        <p:nvSpPr>
          <p:cNvPr id="50" name="Shape 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72500"/>
            <a:ext cx="8520600" cy="733500"/>
          </a:xfrm>
          <a:prstGeom prst="rect">
            <a:avLst/>
          </a:prstGeom>
          <a:noFill/>
          <a:ln>
            <a:noFill/>
          </a:ln>
        </p:spPr>
        <p:txBody>
          <a:bodyPr lIns="91425" tIns="91425" rIns="91425" bIns="91425" anchor="b" anchorCtr="0"/>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468825"/>
            <a:ext cx="8520600" cy="30999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latin typeface="Source Code Pro"/>
                <a:ea typeface="Source Code Pro"/>
                <a:cs typeface="Source Code Pro"/>
                <a:sym typeface="Source Code Pro"/>
              </a:rPr>
              <a:t>‹#›</a:t>
            </a:fld>
            <a:endParaRPr lang="en" sz="1000">
              <a:solidFill>
                <a:schemeClr val="dk2"/>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411175" y="644300"/>
            <a:ext cx="8282400" cy="2109000"/>
          </a:xfrm>
          <a:prstGeom prst="rect">
            <a:avLst/>
          </a:prstGeom>
        </p:spPr>
        <p:txBody>
          <a:bodyPr lIns="91425" tIns="91425" rIns="91425" bIns="91425" anchor="b" anchorCtr="0">
            <a:noAutofit/>
          </a:bodyPr>
          <a:lstStyle/>
          <a:p>
            <a:pPr lvl="0">
              <a:spcBef>
                <a:spcPts val="0"/>
              </a:spcBef>
              <a:buNone/>
            </a:pPr>
            <a:r>
              <a:rPr lang="en"/>
              <a:t>The Curious Incident of the Dog in the Night-time </a:t>
            </a:r>
          </a:p>
          <a:p>
            <a:pPr lvl="0">
              <a:spcBef>
                <a:spcPts val="0"/>
              </a:spcBef>
              <a:buNone/>
            </a:pPr>
            <a:r>
              <a:rPr lang="en" sz="1800"/>
              <a:t>By Mark Haddon </a:t>
            </a:r>
          </a:p>
        </p:txBody>
      </p:sp>
      <p:sp>
        <p:nvSpPr>
          <p:cNvPr id="63" name="Shape 63"/>
          <p:cNvSpPr txBox="1">
            <a:spLocks noGrp="1"/>
          </p:cNvSpPr>
          <p:nvPr>
            <p:ph type="subTitle" idx="1"/>
          </p:nvPr>
        </p:nvSpPr>
        <p:spPr>
          <a:xfrm>
            <a:off x="411175" y="3398250"/>
            <a:ext cx="8282400" cy="1260600"/>
          </a:xfrm>
          <a:prstGeom prst="rect">
            <a:avLst/>
          </a:prstGeom>
        </p:spPr>
        <p:txBody>
          <a:bodyPr lIns="91425" tIns="91425" rIns="91425" bIns="91425" anchor="ctr" anchorCtr="0">
            <a:noAutofit/>
          </a:bodyPr>
          <a:lstStyle/>
          <a:p>
            <a:pPr lvl="0">
              <a:spcBef>
                <a:spcPts val="0"/>
              </a:spcBef>
              <a:buNone/>
            </a:pPr>
            <a:r>
              <a:rPr lang="en">
                <a:solidFill>
                  <a:srgbClr val="000000"/>
                </a:solidFill>
              </a:rPr>
              <a:t>By Leah and Charlotte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910525" y="3035150"/>
            <a:ext cx="8520600" cy="733500"/>
          </a:xfrm>
          <a:prstGeom prst="rect">
            <a:avLst/>
          </a:prstGeom>
        </p:spPr>
        <p:txBody>
          <a:bodyPr lIns="91425" tIns="91425" rIns="91425" bIns="91425" anchor="b" anchorCtr="0">
            <a:noAutofit/>
          </a:bodyPr>
          <a:lstStyle/>
          <a:p>
            <a:pPr lvl="0">
              <a:spcBef>
                <a:spcPts val="0"/>
              </a:spcBef>
              <a:buNone/>
            </a:pPr>
            <a:r>
              <a:rPr lang="en" sz="9600">
                <a:solidFill>
                  <a:srgbClr val="000000"/>
                </a:solidFill>
              </a:rPr>
              <a:t>Section 4 - Questions 5-8</a:t>
            </a:r>
          </a:p>
        </p:txBody>
      </p:sp>
      <p:pic>
        <p:nvPicPr>
          <p:cNvPr id="69" name="Shape 69"/>
          <p:cNvPicPr preferRelativeResize="0"/>
          <p:nvPr/>
        </p:nvPicPr>
        <p:blipFill>
          <a:blip r:embed="rId3">
            <a:alphaModFix/>
          </a:blip>
          <a:stretch>
            <a:fillRect/>
          </a:stretch>
        </p:blipFill>
        <p:spPr>
          <a:xfrm rot="398062">
            <a:off x="6256602" y="327210"/>
            <a:ext cx="1560129" cy="1945002"/>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a:spcBef>
                <a:spcPts val="0"/>
              </a:spcBef>
              <a:buNone/>
            </a:pPr>
            <a:r>
              <a:rPr lang="en">
                <a:solidFill>
                  <a:srgbClr val="000000"/>
                </a:solidFill>
              </a:rPr>
              <a:t>Question 6 </a:t>
            </a:r>
          </a:p>
        </p:txBody>
      </p:sp>
      <p:sp>
        <p:nvSpPr>
          <p:cNvPr id="75" name="Shape 75"/>
          <p:cNvSpPr txBox="1">
            <a:spLocks noGrp="1"/>
          </p:cNvSpPr>
          <p:nvPr>
            <p:ph type="body" idx="1"/>
          </p:nvPr>
        </p:nvSpPr>
        <p:spPr>
          <a:xfrm>
            <a:off x="311700" y="1468825"/>
            <a:ext cx="8520600" cy="3099900"/>
          </a:xfrm>
          <a:prstGeom prst="rect">
            <a:avLst/>
          </a:prstGeom>
        </p:spPr>
        <p:txBody>
          <a:bodyPr lIns="91425" tIns="91425" rIns="91425" bIns="91425" anchor="t" anchorCtr="0">
            <a:noAutofit/>
          </a:bodyPr>
          <a:lstStyle/>
          <a:p>
            <a:pPr lvl="0">
              <a:spcBef>
                <a:spcPts val="0"/>
              </a:spcBef>
              <a:buNone/>
            </a:pPr>
            <a:r>
              <a:rPr lang="en">
                <a:solidFill>
                  <a:srgbClr val="000000"/>
                </a:solidFill>
                <a:latin typeface="ABeeZee"/>
                <a:ea typeface="ABeeZee"/>
                <a:cs typeface="ABeeZee"/>
                <a:sym typeface="ABeeZee"/>
              </a:rPr>
              <a:t>In the novel The Curious Incident of the Dog in the Night-time Christopher was better off for the experiences he has gone through. He has found out the truth; something he loves, reunited with his mother and stepped out of his comfort zone. This event snowballed into the reveal of past issues and christopher learnt and grew as a person due to this. Even though the relationship with his father crumbed we think this could be rebuilt based on actions the father has done and he has his mother back. Christopher and his father should have a stronger relationship than before because there is no lies anymore.</a:t>
            </a:r>
          </a:p>
        </p:txBody>
      </p:sp>
      <p:pic>
        <p:nvPicPr>
          <p:cNvPr id="76" name="Shape 76"/>
          <p:cNvPicPr preferRelativeResize="0"/>
          <p:nvPr/>
        </p:nvPicPr>
        <p:blipFill>
          <a:blip r:embed="rId3">
            <a:alphaModFix/>
          </a:blip>
          <a:stretch>
            <a:fillRect/>
          </a:stretch>
        </p:blipFill>
        <p:spPr>
          <a:xfrm>
            <a:off x="2095875" y="213850"/>
            <a:ext cx="960674" cy="119765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383200"/>
            <a:ext cx="8520600" cy="733500"/>
          </a:xfrm>
          <a:prstGeom prst="rect">
            <a:avLst/>
          </a:prstGeom>
        </p:spPr>
        <p:txBody>
          <a:bodyPr lIns="91425" tIns="91425" rIns="91425" bIns="91425" anchor="b" anchorCtr="0">
            <a:noAutofit/>
          </a:bodyPr>
          <a:lstStyle/>
          <a:p>
            <a:pPr lvl="0">
              <a:spcBef>
                <a:spcPts val="0"/>
              </a:spcBef>
              <a:buNone/>
            </a:pPr>
            <a:r>
              <a:rPr lang="en">
                <a:solidFill>
                  <a:srgbClr val="000000"/>
                </a:solidFill>
              </a:rPr>
              <a:t>Question 6</a:t>
            </a:r>
          </a:p>
        </p:txBody>
      </p:sp>
      <p:sp>
        <p:nvSpPr>
          <p:cNvPr id="82" name="Shape 82"/>
          <p:cNvSpPr txBox="1">
            <a:spLocks noGrp="1"/>
          </p:cNvSpPr>
          <p:nvPr>
            <p:ph type="body" idx="1"/>
          </p:nvPr>
        </p:nvSpPr>
        <p:spPr>
          <a:xfrm>
            <a:off x="311700" y="1468825"/>
            <a:ext cx="8520600" cy="3503700"/>
          </a:xfrm>
          <a:prstGeom prst="rect">
            <a:avLst/>
          </a:prstGeom>
        </p:spPr>
        <p:txBody>
          <a:bodyPr lIns="91425" tIns="91425" rIns="91425" bIns="91425" anchor="t" anchorCtr="0">
            <a:noAutofit/>
          </a:bodyPr>
          <a:lstStyle/>
          <a:p>
            <a:pPr lvl="0">
              <a:spcBef>
                <a:spcPts val="0"/>
              </a:spcBef>
              <a:buNone/>
            </a:pPr>
            <a:r>
              <a:rPr lang="en">
                <a:solidFill>
                  <a:srgbClr val="000000"/>
                </a:solidFill>
                <a:latin typeface="ABeeZee"/>
                <a:ea typeface="ABeeZee"/>
                <a:cs typeface="ABeeZee"/>
                <a:sym typeface="ABeeZee"/>
              </a:rPr>
              <a:t>At the end of the novel we have most empathy for christopher's father Ed because we can see that Ed didn’t mean to hurt Christopher he thought he was doing the best thing for christopher. We can also see that Ed is trying to rebuild their relationship. The narrator uses Ed’s actions to show us he is trying to rebuild their relationship. When Ed buys Christopher a dog Ed is trying to show to Christopher that he doesn’t want to hurt dogs or any animals, but Christopher doesn’t see this. The narrator also uses other people's dialog and actions to make us feel empathy for Ed. Christophers mother Judy says some rude things to Ed. Ed has no one on his side and he doesn't know how to say sorry. </a:t>
            </a:r>
          </a:p>
        </p:txBody>
      </p:sp>
      <p:pic>
        <p:nvPicPr>
          <p:cNvPr id="83" name="Shape 83"/>
          <p:cNvPicPr preferRelativeResize="0"/>
          <p:nvPr/>
        </p:nvPicPr>
        <p:blipFill>
          <a:blip r:embed="rId3">
            <a:alphaModFix/>
          </a:blip>
          <a:stretch>
            <a:fillRect/>
          </a:stretch>
        </p:blipFill>
        <p:spPr>
          <a:xfrm>
            <a:off x="2095875" y="213850"/>
            <a:ext cx="960674" cy="119765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a:spcBef>
                <a:spcPts val="0"/>
              </a:spcBef>
              <a:buNone/>
            </a:pPr>
            <a:r>
              <a:rPr lang="en">
                <a:solidFill>
                  <a:srgbClr val="000000"/>
                </a:solidFill>
              </a:rPr>
              <a:t>Question  7 </a:t>
            </a:r>
          </a:p>
        </p:txBody>
      </p:sp>
      <p:sp>
        <p:nvSpPr>
          <p:cNvPr id="89" name="Shape 89"/>
          <p:cNvSpPr txBox="1">
            <a:spLocks noGrp="1"/>
          </p:cNvSpPr>
          <p:nvPr>
            <p:ph type="body" idx="1"/>
          </p:nvPr>
        </p:nvSpPr>
        <p:spPr>
          <a:xfrm>
            <a:off x="311700" y="1468825"/>
            <a:ext cx="8520600" cy="3099900"/>
          </a:xfrm>
          <a:prstGeom prst="rect">
            <a:avLst/>
          </a:prstGeom>
        </p:spPr>
        <p:txBody>
          <a:bodyPr lIns="91425" tIns="91425" rIns="91425" bIns="91425" anchor="t" anchorCtr="0">
            <a:noAutofit/>
          </a:bodyPr>
          <a:lstStyle/>
          <a:p>
            <a:pPr lvl="0">
              <a:spcBef>
                <a:spcPts val="0"/>
              </a:spcBef>
              <a:buNone/>
            </a:pPr>
            <a:r>
              <a:rPr lang="en">
                <a:solidFill>
                  <a:srgbClr val="000000"/>
                </a:solidFill>
                <a:latin typeface="ABeeZee"/>
                <a:ea typeface="ABeeZee"/>
                <a:cs typeface="ABeeZee"/>
                <a:sym typeface="ABeeZee"/>
              </a:rPr>
              <a:t>We believe that Christopher is likely to achieve his ambitions because Christopher is very smart and can solve problems very well. Christopher is also very observant which is a good skill for a scientist. He is also very logical and thinks things through. Although Christopher over thinks things and doesn’t liked to be overwhelmed christopher is determined to become a scientist we think he will be able to overcome this because he was determined to go to London and he did this which made him more resilient.       </a:t>
            </a:r>
          </a:p>
        </p:txBody>
      </p:sp>
      <p:pic>
        <p:nvPicPr>
          <p:cNvPr id="90" name="Shape 90"/>
          <p:cNvPicPr preferRelativeResize="0"/>
          <p:nvPr/>
        </p:nvPicPr>
        <p:blipFill>
          <a:blip r:embed="rId3">
            <a:alphaModFix/>
          </a:blip>
          <a:stretch>
            <a:fillRect/>
          </a:stretch>
        </p:blipFill>
        <p:spPr>
          <a:xfrm>
            <a:off x="2095875" y="213850"/>
            <a:ext cx="960674" cy="119765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a:spcBef>
                <a:spcPts val="0"/>
              </a:spcBef>
              <a:buNone/>
            </a:pPr>
            <a:r>
              <a:rPr lang="en">
                <a:solidFill>
                  <a:srgbClr val="000000"/>
                </a:solidFill>
              </a:rPr>
              <a:t>Question 8</a:t>
            </a:r>
          </a:p>
        </p:txBody>
      </p:sp>
      <p:sp>
        <p:nvSpPr>
          <p:cNvPr id="96" name="Shape 96"/>
          <p:cNvSpPr txBox="1">
            <a:spLocks noGrp="1"/>
          </p:cNvSpPr>
          <p:nvPr>
            <p:ph type="body" idx="1"/>
          </p:nvPr>
        </p:nvSpPr>
        <p:spPr>
          <a:xfrm>
            <a:off x="311700" y="1468825"/>
            <a:ext cx="8520600" cy="3099900"/>
          </a:xfrm>
          <a:prstGeom prst="rect">
            <a:avLst/>
          </a:prstGeom>
        </p:spPr>
        <p:txBody>
          <a:bodyPr lIns="91425" tIns="91425" rIns="91425" bIns="91425" anchor="t" anchorCtr="0">
            <a:noAutofit/>
          </a:bodyPr>
          <a:lstStyle/>
          <a:p>
            <a:pPr lvl="0">
              <a:spcBef>
                <a:spcPts val="0"/>
              </a:spcBef>
              <a:buNone/>
            </a:pPr>
            <a:r>
              <a:rPr lang="en">
                <a:solidFill>
                  <a:srgbClr val="000000"/>
                </a:solidFill>
                <a:latin typeface="ABeeZee"/>
                <a:ea typeface="ABeeZee"/>
                <a:cs typeface="ABeeZee"/>
                <a:sym typeface="ABeeZee"/>
              </a:rPr>
              <a:t>We think the symbolic meaning behind inclusion of the maths questions in the appendix is because Christopher loved maths, maths has no emotion, Christopher liked things to be straightforward with maths there is only one answer and that’s how Christopher liked it. Christopher used maths as his escape. Maths is like a puzzle and Christopher loved solving problems. In maths there is always an answer, it doesn’t leave you wondering you can come to a conclusion. Christopher struggles with human interaction and in other subjects such as english he can’t decode the problems as easily.</a:t>
            </a:r>
          </a:p>
        </p:txBody>
      </p:sp>
      <p:pic>
        <p:nvPicPr>
          <p:cNvPr id="97" name="Shape 97"/>
          <p:cNvPicPr preferRelativeResize="0"/>
          <p:nvPr/>
        </p:nvPicPr>
        <p:blipFill>
          <a:blip r:embed="rId3">
            <a:alphaModFix/>
          </a:blip>
          <a:stretch>
            <a:fillRect/>
          </a:stretch>
        </p:blipFill>
        <p:spPr>
          <a:xfrm>
            <a:off x="2095875" y="213850"/>
            <a:ext cx="960674" cy="1197650"/>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modern-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475</Words>
  <Application>Microsoft Office PowerPoint</Application>
  <PresentationFormat>On-screen Show (16:9)</PresentationFormat>
  <Paragraphs>12</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Source Code Pro</vt:lpstr>
      <vt:lpstr>Oswald</vt:lpstr>
      <vt:lpstr>ABeeZee</vt:lpstr>
      <vt:lpstr>modern-writer</vt:lpstr>
      <vt:lpstr>The Curious Incident of the Dog in the Night-time  By Mark Haddon </vt:lpstr>
      <vt:lpstr>Section 4 - Questions 5-8</vt:lpstr>
      <vt:lpstr>Question 6 </vt:lpstr>
      <vt:lpstr>Question 6</vt:lpstr>
      <vt:lpstr>Question  7 </vt:lpstr>
      <vt:lpstr>Question 8</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Curious Incident of the Dog in the Night-time  By Mark Haddon </dc:title>
  <dc:creator>Sally McCann</dc:creator>
  <cp:lastModifiedBy>Administrator</cp:lastModifiedBy>
  <cp:revision>1</cp:revision>
  <dcterms:modified xsi:type="dcterms:W3CDTF">2016-05-13T00:57:14Z</dcterms:modified>
</cp:coreProperties>
</file>