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2B03B-89D5-4F30-8F7A-181C213F98E9}" type="datetimeFigureOut">
              <a:rPr lang="en-US" smtClean="0"/>
              <a:pPr/>
              <a:t>2/11/2010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2FC04-1048-4269-94DD-53469002B40F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2B03B-89D5-4F30-8F7A-181C213F98E9}" type="datetimeFigureOut">
              <a:rPr lang="en-US" smtClean="0"/>
              <a:pPr/>
              <a:t>2/11/2010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2FC04-1048-4269-94DD-53469002B40F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2B03B-89D5-4F30-8F7A-181C213F98E9}" type="datetimeFigureOut">
              <a:rPr lang="en-US" smtClean="0"/>
              <a:pPr/>
              <a:t>2/11/2010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2FC04-1048-4269-94DD-53469002B40F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2B03B-89D5-4F30-8F7A-181C213F98E9}" type="datetimeFigureOut">
              <a:rPr lang="en-US" smtClean="0"/>
              <a:pPr/>
              <a:t>2/11/2010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2FC04-1048-4269-94DD-53469002B40F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2B03B-89D5-4F30-8F7A-181C213F98E9}" type="datetimeFigureOut">
              <a:rPr lang="en-US" smtClean="0"/>
              <a:pPr/>
              <a:t>2/11/2010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2FC04-1048-4269-94DD-53469002B40F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2B03B-89D5-4F30-8F7A-181C213F98E9}" type="datetimeFigureOut">
              <a:rPr lang="en-US" smtClean="0"/>
              <a:pPr/>
              <a:t>2/11/2010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2FC04-1048-4269-94DD-53469002B40F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2B03B-89D5-4F30-8F7A-181C213F98E9}" type="datetimeFigureOut">
              <a:rPr lang="en-US" smtClean="0"/>
              <a:pPr/>
              <a:t>2/11/2010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2FC04-1048-4269-94DD-53469002B40F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2B03B-89D5-4F30-8F7A-181C213F98E9}" type="datetimeFigureOut">
              <a:rPr lang="en-US" smtClean="0"/>
              <a:pPr/>
              <a:t>2/11/2010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2FC04-1048-4269-94DD-53469002B40F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2B03B-89D5-4F30-8F7A-181C213F98E9}" type="datetimeFigureOut">
              <a:rPr lang="en-US" smtClean="0"/>
              <a:pPr/>
              <a:t>2/11/2010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2FC04-1048-4269-94DD-53469002B40F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2B03B-89D5-4F30-8F7A-181C213F98E9}" type="datetimeFigureOut">
              <a:rPr lang="en-US" smtClean="0"/>
              <a:pPr/>
              <a:t>2/11/2010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2FC04-1048-4269-94DD-53469002B40F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2B03B-89D5-4F30-8F7A-181C213F98E9}" type="datetimeFigureOut">
              <a:rPr lang="en-US" smtClean="0"/>
              <a:pPr/>
              <a:t>2/11/2010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2FC04-1048-4269-94DD-53469002B40F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72B03B-89D5-4F30-8F7A-181C213F98E9}" type="datetimeFigureOut">
              <a:rPr lang="en-US" smtClean="0"/>
              <a:pPr/>
              <a:t>2/11/2010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2FC04-1048-4269-94DD-53469002B40F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arm3.static.flickr.com/2418/1990753447_12d44a313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271305" y="-1271305"/>
            <a:ext cx="6858001" cy="940061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2714619"/>
          </a:xfrm>
        </p:spPr>
        <p:txBody>
          <a:bodyPr>
            <a:noAutofit/>
          </a:bodyPr>
          <a:lstStyle/>
          <a:p>
            <a:r>
              <a:rPr lang="en-NZ" sz="6600" b="1" dirty="0" smtClean="0">
                <a:solidFill>
                  <a:srgbClr val="FFFF00"/>
                </a:solidFill>
              </a:rPr>
              <a:t>Some effective language techniques to consider.</a:t>
            </a:r>
            <a:endParaRPr lang="en-NZ" sz="6600" b="1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Use of idioms or colloquialisms: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NZ" dirty="0" smtClean="0"/>
              <a:t>If the government wants to bite the hand that feeds it then...</a:t>
            </a:r>
            <a:endParaRPr lang="en-NZ" dirty="0"/>
          </a:p>
        </p:txBody>
      </p:sp>
      <p:pic>
        <p:nvPicPr>
          <p:cNvPr id="22530" name="Picture 2" descr="http://farm4.static.flickr.com/3344/3428038551_5d330eb7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3214686"/>
            <a:ext cx="6262698" cy="62626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6000" dirty="0" smtClean="0"/>
              <a:t>Use of emotive language:</a:t>
            </a:r>
            <a:endParaRPr lang="en-NZ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NZ" dirty="0" smtClean="0"/>
              <a:t>Our whole lives will be poisoned by this menace.</a:t>
            </a:r>
            <a:endParaRPr lang="en-NZ" dirty="0"/>
          </a:p>
        </p:txBody>
      </p:sp>
      <p:sp>
        <p:nvSpPr>
          <p:cNvPr id="5" name="Rounded Rectangular Callout 4"/>
          <p:cNvSpPr/>
          <p:nvPr/>
        </p:nvSpPr>
        <p:spPr>
          <a:xfrm>
            <a:off x="4786314" y="3786190"/>
            <a:ext cx="2643206" cy="1327028"/>
          </a:xfrm>
          <a:prstGeom prst="wedgeRoundRectCallout">
            <a:avLst>
              <a:gd name="adj1" fmla="val -84069"/>
              <a:gd name="adj2" fmla="val 464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sz="4000" dirty="0"/>
          </a:p>
        </p:txBody>
      </p:sp>
      <p:pic>
        <p:nvPicPr>
          <p:cNvPr id="23556" name="Picture 4" descr="http://www.cbc.ca/gfx/images/news/photos/2008/05/09/cholera-cp-20311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436697"/>
            <a:ext cx="7634302" cy="41831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://dvd.easycinema.com/easy/images/products/2/2862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036245">
            <a:off x="1152036" y="4038823"/>
            <a:ext cx="2204997" cy="315314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 smtClean="0"/>
              <a:t>Use of anecdotal evidence:</a:t>
            </a:r>
            <a:endParaRPr lang="en-NZ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NZ" dirty="0" smtClean="0"/>
              <a:t>There is the well known case of Mary Jones who suffered significant health problems as a result of this treatment plant near her home.  All told she had seventeen major health issues.</a:t>
            </a:r>
            <a:endParaRPr lang="en-NZ" dirty="0"/>
          </a:p>
        </p:txBody>
      </p:sp>
      <p:pic>
        <p:nvPicPr>
          <p:cNvPr id="24578" name="Picture 2" descr="http://www.g-pop.net/images/erin-brockovich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3674666"/>
            <a:ext cx="4143404" cy="30104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Picture 2" descr="http://www.animalsneedhelp.com/wp-content/uploads/2008/05/donate-to-animal-cruel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53402"/>
            <a:ext cx="8286808" cy="6604598"/>
          </a:xfrm>
          <a:prstGeom prst="rect">
            <a:avLst/>
          </a:prstGeom>
          <a:noFill/>
        </p:spPr>
      </p:pic>
      <p:sp>
        <p:nvSpPr>
          <p:cNvPr id="5" name="Cloud Callout 4"/>
          <p:cNvSpPr/>
          <p:nvPr/>
        </p:nvSpPr>
        <p:spPr>
          <a:xfrm>
            <a:off x="6572264" y="3286124"/>
            <a:ext cx="2143140" cy="1255590"/>
          </a:xfrm>
          <a:prstGeom prst="cloudCallout">
            <a:avLst>
              <a:gd name="adj1" fmla="val -54842"/>
              <a:gd name="adj2" fmla="val 579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err="1" smtClean="0"/>
              <a:t>Hmmmmm</a:t>
            </a:r>
            <a:r>
              <a:rPr lang="en-NZ" dirty="0" smtClean="0"/>
              <a:t>..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NZ" sz="9600" dirty="0" err="1" smtClean="0"/>
              <a:t>Repetiton</a:t>
            </a:r>
            <a:r>
              <a:rPr lang="en-NZ" sz="9600" dirty="0" smtClean="0"/>
              <a:t>:</a:t>
            </a:r>
            <a:endParaRPr lang="en-NZ" sz="9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NZ" sz="6000" dirty="0" smtClean="0"/>
              <a:t>Do we do this in our back yard?  No! No! No!</a:t>
            </a:r>
            <a:endParaRPr lang="en-NZ" sz="6000" dirty="0"/>
          </a:p>
        </p:txBody>
      </p:sp>
      <p:pic>
        <p:nvPicPr>
          <p:cNvPr id="4098" name="Picture 2" descr="http://kicktheballs.files.wordpress.com/2007/12/yelling-m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3286124"/>
            <a:ext cx="2819400" cy="3857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NZ" sz="7200" dirty="0" smtClean="0"/>
              <a:t>Rhetorical question:</a:t>
            </a:r>
            <a:endParaRPr lang="en-NZ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NZ" sz="4000" dirty="0" smtClean="0"/>
              <a:t>Who among us has not feared the very same thing?</a:t>
            </a:r>
            <a:endParaRPr lang="en-NZ" sz="4000" dirty="0"/>
          </a:p>
        </p:txBody>
      </p:sp>
      <p:pic>
        <p:nvPicPr>
          <p:cNvPr id="15362" name="Picture 2" descr="http://library.sasaustin.org/images/ques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790825"/>
            <a:ext cx="6096000" cy="4067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NZ" sz="9600" dirty="0" err="1" smtClean="0"/>
              <a:t>Parallellism</a:t>
            </a:r>
            <a:r>
              <a:rPr lang="en-NZ" sz="9600" dirty="0" smtClean="0"/>
              <a:t>:</a:t>
            </a:r>
            <a:endParaRPr lang="en-NZ" sz="9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NZ" sz="4400" dirty="0" smtClean="0"/>
              <a:t>We do not want it, we do not need it, we will not have it!</a:t>
            </a:r>
            <a:endParaRPr lang="en-NZ" sz="4400" dirty="0"/>
          </a:p>
        </p:txBody>
      </p:sp>
      <p:pic>
        <p:nvPicPr>
          <p:cNvPr id="16386" name="Picture 2" descr="http://2.bp.blogspot.com/_A3dfOz07olA/Rqp4jawQ3GI/AAAAAAAAAks/_bwDxWoHSAg/s400/rejection1_1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3334935"/>
            <a:ext cx="4786346" cy="35230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NZ" sz="8800" dirty="0" smtClean="0"/>
              <a:t>Minor sentences:</a:t>
            </a:r>
            <a:endParaRPr lang="en-NZ" sz="8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NZ" sz="3600" b="1" dirty="0" smtClean="0"/>
              <a:t>And what does all this speechifying by the government amount to? Nothing!</a:t>
            </a:r>
            <a:endParaRPr lang="en-NZ" sz="3600" b="1" dirty="0"/>
          </a:p>
        </p:txBody>
      </p:sp>
      <p:pic>
        <p:nvPicPr>
          <p:cNvPr id="17410" name="Picture 2" descr="http://dwardmac.pitzer.edu/anarchist_archives/art/robert_minor/minor_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2857496"/>
            <a:ext cx="4786306" cy="37093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NZ" sz="8000" dirty="0" smtClean="0"/>
              <a:t>Personal pronouns:</a:t>
            </a:r>
            <a:endParaRPr lang="en-NZ" sz="8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NZ" sz="3600" dirty="0" smtClean="0"/>
              <a:t>We do not want it! You don’t have to accept it! They will not succeed!</a:t>
            </a:r>
            <a:endParaRPr lang="en-NZ" sz="3600" dirty="0"/>
          </a:p>
        </p:txBody>
      </p:sp>
      <p:pic>
        <p:nvPicPr>
          <p:cNvPr id="18434" name="Picture 2" descr="http://www.uen.org/utahlink/activities/uploads/21344_a_bizarro-pronou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2771775"/>
            <a:ext cx="3429000" cy="4086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NZ" sz="9600" dirty="0" smtClean="0"/>
              <a:t>Imagery:</a:t>
            </a:r>
            <a:endParaRPr lang="en-NZ" sz="9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NZ" sz="4000" b="1" dirty="0" smtClean="0"/>
              <a:t>This will be a scar on the landscape.</a:t>
            </a:r>
            <a:endParaRPr lang="en-NZ" sz="4000" b="1" dirty="0"/>
          </a:p>
        </p:txBody>
      </p:sp>
      <p:pic>
        <p:nvPicPr>
          <p:cNvPr id="19460" name="Picture 4" descr="http://www.elevenmaunganuiroad.co.nz/Images/headers/loc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285992"/>
            <a:ext cx="7620000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NZ" sz="7200" b="1" dirty="0" smtClean="0"/>
              <a:t>Use of punctuation:</a:t>
            </a:r>
            <a:endParaRPr lang="en-NZ" sz="7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NZ" dirty="0" smtClean="0"/>
              <a:t>What is the real motivation behind all this? It makes you wonder.....</a:t>
            </a:r>
            <a:endParaRPr lang="en-NZ" dirty="0"/>
          </a:p>
        </p:txBody>
      </p:sp>
      <p:pic>
        <p:nvPicPr>
          <p:cNvPr id="20482" name="Picture 2" descr="http://shantala-anil.sulekha.com/mstore/shantala-anil/albums/default/9983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676329"/>
            <a:ext cx="5191128" cy="39244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Use of quotes and dialogue: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NZ" dirty="0" smtClean="0"/>
              <a:t>In his own words he is condemned- “there are only some small farmers who will be affected.”</a:t>
            </a:r>
          </a:p>
          <a:p>
            <a:pPr>
              <a:buNone/>
            </a:pPr>
            <a:endParaRPr lang="en-NZ" dirty="0"/>
          </a:p>
        </p:txBody>
      </p:sp>
      <p:pic>
        <p:nvPicPr>
          <p:cNvPr id="21506" name="Picture 2" descr="http://filipspagnoli.files.wordpress.com/2008/07/shoot-yourself-in-the-foo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2649578"/>
            <a:ext cx="3424244" cy="42084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225</Words>
  <Application>Microsoft Office PowerPoint</Application>
  <PresentationFormat>On-screen Show (4:3)</PresentationFormat>
  <Paragraphs>24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Some effective language techniques to consider.</vt:lpstr>
      <vt:lpstr>Repetiton:</vt:lpstr>
      <vt:lpstr>Rhetorical question:</vt:lpstr>
      <vt:lpstr>Parallellism:</vt:lpstr>
      <vt:lpstr>Minor sentences:</vt:lpstr>
      <vt:lpstr>Personal pronouns:</vt:lpstr>
      <vt:lpstr>Imagery:</vt:lpstr>
      <vt:lpstr>Use of punctuation:</vt:lpstr>
      <vt:lpstr>Use of quotes and dialogue:</vt:lpstr>
      <vt:lpstr>Use of idioms or colloquialisms:</vt:lpstr>
      <vt:lpstr>Use of emotive language:</vt:lpstr>
      <vt:lpstr>Use of anecdotal evidence: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 effective language techniques to consider.</dc:title>
  <dc:creator>kgallant</dc:creator>
  <cp:lastModifiedBy>smccann</cp:lastModifiedBy>
  <cp:revision>4</cp:revision>
  <dcterms:created xsi:type="dcterms:W3CDTF">2010-02-10T21:32:19Z</dcterms:created>
  <dcterms:modified xsi:type="dcterms:W3CDTF">2010-02-10T22:50:55Z</dcterms:modified>
</cp:coreProperties>
</file>