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embeddedFontLst>
    <p:embeddedFont>
      <p:font typeface="Amatic SC" panose="020B0604020202020204" charset="0"/>
      <p:regular r:id="rId9"/>
      <p:bold r:id="rId10"/>
    </p:embeddedFont>
    <p:embeddedFont>
      <p:font typeface="Source Code Pro" panose="020B0604020202020204" charset="0"/>
      <p:regular r:id="rId11"/>
      <p:bold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74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71870615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0"/>
            <a:ext cx="9144000" cy="34290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sp>
        <p:nvSpPr>
          <p:cNvPr id="11" name="Shape 11"/>
          <p:cNvSpPr txBox="1">
            <a:spLocks noGrp="1"/>
          </p:cNvSpPr>
          <p:nvPr>
            <p:ph type="ctrTitle"/>
          </p:nvPr>
        </p:nvSpPr>
        <p:spPr>
          <a:xfrm>
            <a:off x="311700" y="392150"/>
            <a:ext cx="8520600" cy="2690400"/>
          </a:xfrm>
          <a:prstGeom prst="rect">
            <a:avLst/>
          </a:prstGeom>
        </p:spPr>
        <p:txBody>
          <a:bodyPr lIns="91425" tIns="91425" rIns="91425" bIns="91425" anchor="ctr" anchorCtr="0"/>
          <a:lstStyle>
            <a:lvl1pPr lvl="0" algn="ctr">
              <a:spcBef>
                <a:spcPts val="0"/>
              </a:spcBef>
              <a:buSzPct val="100000"/>
              <a:defRPr sz="8000"/>
            </a:lvl1pPr>
            <a:lvl2pPr lvl="1" algn="ctr">
              <a:spcBef>
                <a:spcPts val="0"/>
              </a:spcBef>
              <a:buSzPct val="100000"/>
              <a:defRPr sz="8000"/>
            </a:lvl2pPr>
            <a:lvl3pPr lvl="2" algn="ctr">
              <a:spcBef>
                <a:spcPts val="0"/>
              </a:spcBef>
              <a:buSzPct val="100000"/>
              <a:defRPr sz="8000"/>
            </a:lvl3pPr>
            <a:lvl4pPr lvl="3" algn="ctr">
              <a:spcBef>
                <a:spcPts val="0"/>
              </a:spcBef>
              <a:buSzPct val="100000"/>
              <a:defRPr sz="8000"/>
            </a:lvl4pPr>
            <a:lvl5pPr lvl="4" algn="ctr">
              <a:spcBef>
                <a:spcPts val="0"/>
              </a:spcBef>
              <a:buSzPct val="100000"/>
              <a:defRPr sz="8000"/>
            </a:lvl5pPr>
            <a:lvl6pPr lvl="5" algn="ctr">
              <a:spcBef>
                <a:spcPts val="0"/>
              </a:spcBef>
              <a:buSzPct val="100000"/>
              <a:defRPr sz="8000"/>
            </a:lvl6pPr>
            <a:lvl7pPr lvl="6" algn="ctr">
              <a:spcBef>
                <a:spcPts val="0"/>
              </a:spcBef>
              <a:buSzPct val="100000"/>
              <a:defRPr sz="8000"/>
            </a:lvl7pPr>
            <a:lvl8pPr lvl="7" algn="ctr">
              <a:spcBef>
                <a:spcPts val="0"/>
              </a:spcBef>
              <a:buSzPct val="100000"/>
              <a:defRPr sz="8000"/>
            </a:lvl8pPr>
            <a:lvl9pPr lvl="8" algn="ctr">
              <a:spcBef>
                <a:spcPts val="0"/>
              </a:spcBef>
              <a:buSzPct val="100000"/>
              <a:defRPr sz="8000"/>
            </a:lvl9pPr>
          </a:lstStyle>
          <a:p>
            <a:endParaRPr/>
          </a:p>
        </p:txBody>
      </p:sp>
      <p:sp>
        <p:nvSpPr>
          <p:cNvPr id="12" name="Shape 12"/>
          <p:cNvSpPr txBox="1">
            <a:spLocks noGrp="1"/>
          </p:cNvSpPr>
          <p:nvPr>
            <p:ph type="subTitle" idx="1"/>
          </p:nvPr>
        </p:nvSpPr>
        <p:spPr>
          <a:xfrm>
            <a:off x="311700" y="3890400"/>
            <a:ext cx="8520600" cy="706200"/>
          </a:xfrm>
          <a:prstGeom prst="rect">
            <a:avLst/>
          </a:prstGeom>
        </p:spPr>
        <p:txBody>
          <a:bodyPr lIns="91425" tIns="91425" rIns="91425" bIns="91425" anchor="ctr" anchorCtr="0"/>
          <a:lstStyle>
            <a:lvl1pPr lvl="0" algn="ctr">
              <a:lnSpc>
                <a:spcPct val="100000"/>
              </a:lnSpc>
              <a:spcBef>
                <a:spcPts val="0"/>
              </a:spcBef>
              <a:spcAft>
                <a:spcPts val="0"/>
              </a:spcAft>
              <a:buClr>
                <a:schemeClr val="accent1"/>
              </a:buClr>
              <a:buSzPct val="100000"/>
              <a:buNone/>
              <a:defRPr sz="2100" b="1">
                <a:solidFill>
                  <a:schemeClr val="accent1"/>
                </a:solidFill>
              </a:defRPr>
            </a:lvl1pPr>
            <a:lvl2pPr lvl="1" algn="ctr">
              <a:lnSpc>
                <a:spcPct val="100000"/>
              </a:lnSpc>
              <a:spcBef>
                <a:spcPts val="0"/>
              </a:spcBef>
              <a:spcAft>
                <a:spcPts val="0"/>
              </a:spcAft>
              <a:buClr>
                <a:schemeClr val="accent1"/>
              </a:buClr>
              <a:buSzPct val="100000"/>
              <a:buNone/>
              <a:defRPr sz="2100" b="1">
                <a:solidFill>
                  <a:schemeClr val="accent1"/>
                </a:solidFill>
              </a:defRPr>
            </a:lvl2pPr>
            <a:lvl3pPr lvl="2" algn="ctr">
              <a:lnSpc>
                <a:spcPct val="100000"/>
              </a:lnSpc>
              <a:spcBef>
                <a:spcPts val="0"/>
              </a:spcBef>
              <a:spcAft>
                <a:spcPts val="0"/>
              </a:spcAft>
              <a:buClr>
                <a:schemeClr val="accent1"/>
              </a:buClr>
              <a:buSzPct val="100000"/>
              <a:buNone/>
              <a:defRPr sz="2100" b="1">
                <a:solidFill>
                  <a:schemeClr val="accent1"/>
                </a:solidFill>
              </a:defRPr>
            </a:lvl3pPr>
            <a:lvl4pPr lvl="3" algn="ctr">
              <a:lnSpc>
                <a:spcPct val="100000"/>
              </a:lnSpc>
              <a:spcBef>
                <a:spcPts val="0"/>
              </a:spcBef>
              <a:spcAft>
                <a:spcPts val="0"/>
              </a:spcAft>
              <a:buClr>
                <a:schemeClr val="accent1"/>
              </a:buClr>
              <a:buSzPct val="100000"/>
              <a:buNone/>
              <a:defRPr sz="2100" b="1">
                <a:solidFill>
                  <a:schemeClr val="accent1"/>
                </a:solidFill>
              </a:defRPr>
            </a:lvl4pPr>
            <a:lvl5pPr lvl="4" algn="ctr">
              <a:lnSpc>
                <a:spcPct val="100000"/>
              </a:lnSpc>
              <a:spcBef>
                <a:spcPts val="0"/>
              </a:spcBef>
              <a:spcAft>
                <a:spcPts val="0"/>
              </a:spcAft>
              <a:buClr>
                <a:schemeClr val="accent1"/>
              </a:buClr>
              <a:buSzPct val="100000"/>
              <a:buNone/>
              <a:defRPr sz="2100" b="1">
                <a:solidFill>
                  <a:schemeClr val="accent1"/>
                </a:solidFill>
              </a:defRPr>
            </a:lvl5pPr>
            <a:lvl6pPr lvl="5" algn="ctr">
              <a:lnSpc>
                <a:spcPct val="100000"/>
              </a:lnSpc>
              <a:spcBef>
                <a:spcPts val="0"/>
              </a:spcBef>
              <a:spcAft>
                <a:spcPts val="0"/>
              </a:spcAft>
              <a:buClr>
                <a:schemeClr val="accent1"/>
              </a:buClr>
              <a:buSzPct val="100000"/>
              <a:buNone/>
              <a:defRPr sz="2100" b="1">
                <a:solidFill>
                  <a:schemeClr val="accent1"/>
                </a:solidFill>
              </a:defRPr>
            </a:lvl6pPr>
            <a:lvl7pPr lvl="6" algn="ctr">
              <a:lnSpc>
                <a:spcPct val="100000"/>
              </a:lnSpc>
              <a:spcBef>
                <a:spcPts val="0"/>
              </a:spcBef>
              <a:spcAft>
                <a:spcPts val="0"/>
              </a:spcAft>
              <a:buClr>
                <a:schemeClr val="accent1"/>
              </a:buClr>
              <a:buSzPct val="100000"/>
              <a:buNone/>
              <a:defRPr sz="2100" b="1">
                <a:solidFill>
                  <a:schemeClr val="accent1"/>
                </a:solidFill>
              </a:defRPr>
            </a:lvl7pPr>
            <a:lvl8pPr lvl="7" algn="ctr">
              <a:lnSpc>
                <a:spcPct val="100000"/>
              </a:lnSpc>
              <a:spcBef>
                <a:spcPts val="0"/>
              </a:spcBef>
              <a:spcAft>
                <a:spcPts val="0"/>
              </a:spcAft>
              <a:buClr>
                <a:schemeClr val="accent1"/>
              </a:buClr>
              <a:buSzPct val="100000"/>
              <a:buNone/>
              <a:defRPr sz="2100" b="1">
                <a:solidFill>
                  <a:schemeClr val="accent1"/>
                </a:solidFill>
              </a:defRPr>
            </a:lvl8pPr>
            <a:lvl9pPr lvl="8" algn="ctr">
              <a:lnSpc>
                <a:spcPct val="100000"/>
              </a:lnSpc>
              <a:spcBef>
                <a:spcPts val="0"/>
              </a:spcBef>
              <a:spcAft>
                <a:spcPts val="0"/>
              </a:spcAft>
              <a:buClr>
                <a:schemeClr val="accent1"/>
              </a:buClr>
              <a:buSzPct val="100000"/>
              <a:buNone/>
              <a:defRPr sz="2100" b="1">
                <a:solidFill>
                  <a:schemeClr val="accent1"/>
                </a:solidFill>
              </a:defRPr>
            </a:lvl9pPr>
          </a:lstStyle>
          <a:p>
            <a:endParaRPr/>
          </a:p>
        </p:txBody>
      </p:sp>
      <p:sp>
        <p:nvSpPr>
          <p:cNvPr id="13" name="Shape 1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11700" y="1240275"/>
            <a:ext cx="8520600" cy="1981800"/>
          </a:xfrm>
          <a:prstGeom prst="rect">
            <a:avLst/>
          </a:prstGeom>
        </p:spPr>
        <p:txBody>
          <a:bodyPr lIns="91425" tIns="91425" rIns="91425" bIns="91425" anchor="b" anchorCtr="0"/>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a:endParaRPr/>
          </a:p>
        </p:txBody>
      </p:sp>
      <p:sp>
        <p:nvSpPr>
          <p:cNvPr id="48" name="Shape 48"/>
          <p:cNvSpPr txBox="1">
            <a:spLocks noGrp="1"/>
          </p:cNvSpPr>
          <p:nvPr>
            <p:ph type="body" idx="1"/>
          </p:nvPr>
        </p:nvSpPr>
        <p:spPr>
          <a:xfrm>
            <a:off x="311700" y="3304625"/>
            <a:ext cx="8520600" cy="1300800"/>
          </a:xfrm>
          <a:prstGeom prst="rect">
            <a:avLst/>
          </a:prstGeom>
        </p:spPr>
        <p:txBody>
          <a:bodyPr lIns="91425" tIns="91425" rIns="91425" bIns="91425" anchor="t" anchorCtr="0"/>
          <a:lstStyle>
            <a:lvl1pPr lvl="0" algn="ctr">
              <a:spcBef>
                <a:spcPts val="0"/>
              </a:spcBef>
              <a:buClr>
                <a:schemeClr val="accent1"/>
              </a:buClr>
              <a:defRPr>
                <a:solidFill>
                  <a:schemeClr val="accent1"/>
                </a:solidFill>
              </a:defRPr>
            </a:lvl1pPr>
            <a:lvl2pPr lvl="1" algn="ctr">
              <a:spcBef>
                <a:spcPts val="0"/>
              </a:spcBef>
              <a:buClr>
                <a:schemeClr val="accent1"/>
              </a:buClr>
              <a:defRPr>
                <a:solidFill>
                  <a:schemeClr val="accent1"/>
                </a:solidFill>
              </a:defRPr>
            </a:lvl2pPr>
            <a:lvl3pPr lvl="2" algn="ctr">
              <a:spcBef>
                <a:spcPts val="0"/>
              </a:spcBef>
              <a:buClr>
                <a:schemeClr val="accent1"/>
              </a:buClr>
              <a:defRPr>
                <a:solidFill>
                  <a:schemeClr val="accent1"/>
                </a:solidFill>
              </a:defRPr>
            </a:lvl3pPr>
            <a:lvl4pPr lvl="3" algn="ctr">
              <a:spcBef>
                <a:spcPts val="0"/>
              </a:spcBef>
              <a:buClr>
                <a:schemeClr val="accent1"/>
              </a:buClr>
              <a:defRPr>
                <a:solidFill>
                  <a:schemeClr val="accent1"/>
                </a:solidFill>
              </a:defRPr>
            </a:lvl4pPr>
            <a:lvl5pPr lvl="4" algn="ctr">
              <a:spcBef>
                <a:spcPts val="0"/>
              </a:spcBef>
              <a:buClr>
                <a:schemeClr val="accent1"/>
              </a:buClr>
              <a:defRPr>
                <a:solidFill>
                  <a:schemeClr val="accent1"/>
                </a:solidFill>
              </a:defRPr>
            </a:lvl5pPr>
            <a:lvl6pPr lvl="5" algn="ctr">
              <a:spcBef>
                <a:spcPts val="0"/>
              </a:spcBef>
              <a:buClr>
                <a:schemeClr val="accent1"/>
              </a:buClr>
              <a:defRPr>
                <a:solidFill>
                  <a:schemeClr val="accent1"/>
                </a:solidFill>
              </a:defRPr>
            </a:lvl6pPr>
            <a:lvl7pPr lvl="6" algn="ctr">
              <a:spcBef>
                <a:spcPts val="0"/>
              </a:spcBef>
              <a:buClr>
                <a:schemeClr val="accent1"/>
              </a:buClr>
              <a:defRPr>
                <a:solidFill>
                  <a:schemeClr val="accent1"/>
                </a:solidFill>
              </a:defRPr>
            </a:lvl7pPr>
            <a:lvl8pPr lvl="7" algn="ctr">
              <a:spcBef>
                <a:spcPts val="0"/>
              </a:spcBef>
              <a:buClr>
                <a:schemeClr val="accent1"/>
              </a:buClr>
              <a:defRPr>
                <a:solidFill>
                  <a:schemeClr val="accent1"/>
                </a:solidFill>
              </a:defRPr>
            </a:lvl8pPr>
            <a:lvl9pPr lvl="8" algn="ctr">
              <a:spcBef>
                <a:spcPts val="0"/>
              </a:spcBef>
              <a:buClr>
                <a:schemeClr val="accent1"/>
              </a:buClr>
              <a:defRPr>
                <a:solidFill>
                  <a:schemeClr val="accent1"/>
                </a:solidFill>
              </a:defRPr>
            </a:lvl9pPr>
          </a:lstStyle>
          <a:p>
            <a:endParaRPr/>
          </a:p>
        </p:txBody>
      </p:sp>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2802750" y="802500"/>
            <a:ext cx="3538500" cy="3538500"/>
          </a:xfrm>
          <a:prstGeom prst="rect">
            <a:avLst/>
          </a:prstGeom>
          <a:solidFill>
            <a:srgbClr val="FFFFFF"/>
          </a:solidFill>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6" name="Shape 1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11700" y="292850"/>
            <a:ext cx="8520600" cy="801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body" idx="1"/>
          </p:nvPr>
        </p:nvSpPr>
        <p:spPr>
          <a:xfrm>
            <a:off x="311700" y="1228675"/>
            <a:ext cx="8520600" cy="3340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0" name="Shape 2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292850"/>
            <a:ext cx="8520600" cy="801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8675"/>
            <a:ext cx="3999900" cy="3340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body" idx="2"/>
          </p:nvPr>
        </p:nvSpPr>
        <p:spPr>
          <a:xfrm>
            <a:off x="4832400" y="1228675"/>
            <a:ext cx="3999900" cy="3340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5" name="Shape 2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04800" y="309350"/>
            <a:ext cx="8537700" cy="748200"/>
          </a:xfrm>
          <a:prstGeom prst="rect">
            <a:avLst/>
          </a:prstGeom>
        </p:spPr>
        <p:txBody>
          <a:bodyPr lIns="91425" tIns="91425" rIns="91425" bIns="91425" anchor="t" anchorCtr="0"/>
          <a:lstStyle>
            <a:lvl1pPr lvl="0">
              <a:spcBef>
                <a:spcPts val="0"/>
              </a:spcBef>
              <a:buSzPct val="100000"/>
              <a:defRPr sz="4000"/>
            </a:lvl1pPr>
            <a:lvl2pPr lvl="1">
              <a:spcBef>
                <a:spcPts val="0"/>
              </a:spcBef>
              <a:buSzPct val="100000"/>
              <a:defRPr sz="4000"/>
            </a:lvl2pPr>
            <a:lvl3pPr lvl="2">
              <a:spcBef>
                <a:spcPts val="0"/>
              </a:spcBef>
              <a:buSzPct val="100000"/>
              <a:defRPr sz="4000"/>
            </a:lvl3pPr>
            <a:lvl4pPr lvl="3">
              <a:spcBef>
                <a:spcPts val="0"/>
              </a:spcBef>
              <a:buSzPct val="100000"/>
              <a:defRPr sz="4000"/>
            </a:lvl4pPr>
            <a:lvl5pPr lvl="4">
              <a:spcBef>
                <a:spcPts val="0"/>
              </a:spcBef>
              <a:buSzPct val="100000"/>
              <a:defRPr sz="4000"/>
            </a:lvl5pPr>
            <a:lvl6pPr lvl="5">
              <a:spcBef>
                <a:spcPts val="0"/>
              </a:spcBef>
              <a:buSzPct val="100000"/>
              <a:defRPr sz="4000"/>
            </a:lvl6pPr>
            <a:lvl7pPr lvl="6">
              <a:spcBef>
                <a:spcPts val="0"/>
              </a:spcBef>
              <a:buSzPct val="100000"/>
              <a:defRPr sz="4000"/>
            </a:lvl7pPr>
            <a:lvl8pPr lvl="7">
              <a:spcBef>
                <a:spcPts val="0"/>
              </a:spcBef>
              <a:buSzPct val="100000"/>
              <a:defRPr sz="4000"/>
            </a:lvl8pPr>
            <a:lvl9pPr lvl="8">
              <a:spcBef>
                <a:spcPts val="0"/>
              </a:spcBef>
              <a:buSzPct val="100000"/>
              <a:defRPr sz="4000"/>
            </a:lvl9pPr>
          </a:lstStyle>
          <a:p>
            <a:endParaRPr/>
          </a:p>
        </p:txBody>
      </p:sp>
      <p:sp>
        <p:nvSpPr>
          <p:cNvPr id="28" name="Shape 2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1" name="Shape 31"/>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4"/>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0250" y="526350"/>
            <a:ext cx="5618700" cy="4090800"/>
          </a:xfrm>
          <a:prstGeom prst="rect">
            <a:avLst/>
          </a:prstGeom>
        </p:spPr>
        <p:txBody>
          <a:bodyPr lIns="91425" tIns="91425" rIns="91425" bIns="91425" anchor="ctr" anchorCtr="0"/>
          <a:lstStyle>
            <a:lvl1pPr lvl="0">
              <a:spcBef>
                <a:spcPts val="0"/>
              </a:spcBef>
              <a:buClr>
                <a:schemeClr val="lt1"/>
              </a:buClr>
              <a:buSzPct val="100000"/>
              <a:defRPr sz="6000">
                <a:solidFill>
                  <a:schemeClr val="lt1"/>
                </a:solidFill>
              </a:defRPr>
            </a:lvl1pPr>
            <a:lvl2pPr lvl="1">
              <a:spcBef>
                <a:spcPts val="0"/>
              </a:spcBef>
              <a:buClr>
                <a:schemeClr val="lt1"/>
              </a:buClr>
              <a:buSzPct val="100000"/>
              <a:defRPr sz="6000">
                <a:solidFill>
                  <a:schemeClr val="lt1"/>
                </a:solidFill>
              </a:defRPr>
            </a:lvl2pPr>
            <a:lvl3pPr lvl="2">
              <a:spcBef>
                <a:spcPts val="0"/>
              </a:spcBef>
              <a:buClr>
                <a:schemeClr val="lt1"/>
              </a:buClr>
              <a:buSzPct val="100000"/>
              <a:defRPr sz="6000">
                <a:solidFill>
                  <a:schemeClr val="lt1"/>
                </a:solidFill>
              </a:defRPr>
            </a:lvl3pPr>
            <a:lvl4pPr lvl="3">
              <a:spcBef>
                <a:spcPts val="0"/>
              </a:spcBef>
              <a:buClr>
                <a:schemeClr val="lt1"/>
              </a:buClr>
              <a:buSzPct val="100000"/>
              <a:defRPr sz="6000">
                <a:solidFill>
                  <a:schemeClr val="lt1"/>
                </a:solidFill>
              </a:defRPr>
            </a:lvl4pPr>
            <a:lvl5pPr lvl="4">
              <a:spcBef>
                <a:spcPts val="0"/>
              </a:spcBef>
              <a:buClr>
                <a:schemeClr val="lt1"/>
              </a:buClr>
              <a:buSzPct val="100000"/>
              <a:defRPr sz="6000">
                <a:solidFill>
                  <a:schemeClr val="lt1"/>
                </a:solidFill>
              </a:defRPr>
            </a:lvl5pPr>
            <a:lvl6pPr lvl="5">
              <a:spcBef>
                <a:spcPts val="0"/>
              </a:spcBef>
              <a:buClr>
                <a:schemeClr val="lt1"/>
              </a:buClr>
              <a:buSzPct val="100000"/>
              <a:defRPr sz="6000">
                <a:solidFill>
                  <a:schemeClr val="lt1"/>
                </a:solidFill>
              </a:defRPr>
            </a:lvl6pPr>
            <a:lvl7pPr lvl="6">
              <a:spcBef>
                <a:spcPts val="0"/>
              </a:spcBef>
              <a:buClr>
                <a:schemeClr val="lt1"/>
              </a:buClr>
              <a:buSzPct val="100000"/>
              <a:defRPr sz="6000">
                <a:solidFill>
                  <a:schemeClr val="lt1"/>
                </a:solidFill>
              </a:defRPr>
            </a:lvl7pPr>
            <a:lvl8pPr lvl="7">
              <a:spcBef>
                <a:spcPts val="0"/>
              </a:spcBef>
              <a:buClr>
                <a:schemeClr val="lt1"/>
              </a:buClr>
              <a:buSzPct val="100000"/>
              <a:defRPr sz="6000">
                <a:solidFill>
                  <a:schemeClr val="lt1"/>
                </a:solidFill>
              </a:defRPr>
            </a:lvl8pPr>
            <a:lvl9pPr lvl="8">
              <a:spcBef>
                <a:spcPts val="0"/>
              </a:spcBef>
              <a:buClr>
                <a:schemeClr val="lt1"/>
              </a:buClr>
              <a:buSzPct val="100000"/>
              <a:defRPr sz="6000">
                <a:solidFill>
                  <a:schemeClr val="lt1"/>
                </a:solidFill>
              </a:defRPr>
            </a:lvl9pPr>
          </a:lstStyle>
          <a:p>
            <a:endParaRPr/>
          </a:p>
        </p:txBody>
      </p:sp>
      <p:sp>
        <p:nvSpPr>
          <p:cNvPr id="35" name="Shape 3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6"/>
        <p:cNvGrpSpPr/>
        <p:nvPr/>
      </p:nvGrpSpPr>
      <p:grpSpPr>
        <a:xfrm>
          <a:off x="0" y="0"/>
          <a:ext cx="0" cy="0"/>
          <a:chOff x="0" y="0"/>
          <a:chExt cx="0" cy="0"/>
        </a:xfrm>
      </p:grpSpPr>
      <p:sp>
        <p:nvSpPr>
          <p:cNvPr id="37" name="Shape 37"/>
          <p:cNvSpPr/>
          <p:nvPr/>
        </p:nvSpPr>
        <p:spPr>
          <a:xfrm>
            <a:off x="4572000" y="-2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38" name="Shape 38"/>
          <p:cNvCxnSpPr/>
          <p:nvPr/>
        </p:nvCxnSpPr>
        <p:spPr>
          <a:xfrm>
            <a:off x="5029675" y="4495500"/>
            <a:ext cx="468300" cy="0"/>
          </a:xfrm>
          <a:prstGeom prst="straightConnector1">
            <a:avLst/>
          </a:prstGeom>
          <a:noFill/>
          <a:ln w="28575" cap="flat" cmpd="sng">
            <a:solidFill>
              <a:schemeClr val="lt1"/>
            </a:solidFill>
            <a:prstDash val="solid"/>
            <a:round/>
            <a:headEnd type="none" w="med" len="med"/>
            <a:tailEnd type="none" w="med" len="med"/>
          </a:ln>
        </p:spPr>
      </p:cxnSp>
      <p:sp>
        <p:nvSpPr>
          <p:cNvPr id="39" name="Shape 39"/>
          <p:cNvSpPr txBox="1">
            <a:spLocks noGrp="1"/>
          </p:cNvSpPr>
          <p:nvPr>
            <p:ph type="title"/>
          </p:nvPr>
        </p:nvSpPr>
        <p:spPr>
          <a:xfrm>
            <a:off x="265500" y="1081400"/>
            <a:ext cx="4045200" cy="1710300"/>
          </a:xfrm>
          <a:prstGeom prst="rect">
            <a:avLst/>
          </a:prstGeom>
        </p:spPr>
        <p:txBody>
          <a:bodyPr lIns="91425" tIns="91425" rIns="91425" bIns="91425" anchor="b" anchorCtr="0"/>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a:endParaRPr/>
          </a:p>
        </p:txBody>
      </p:sp>
      <p:sp>
        <p:nvSpPr>
          <p:cNvPr id="40" name="Shape 40"/>
          <p:cNvSpPr txBox="1">
            <a:spLocks noGrp="1"/>
          </p:cNvSpPr>
          <p:nvPr>
            <p:ph type="subTitle" idx="1"/>
          </p:nvPr>
        </p:nvSpPr>
        <p:spPr>
          <a:xfrm>
            <a:off x="265500" y="2845222"/>
            <a:ext cx="4045200" cy="1345500"/>
          </a:xfrm>
          <a:prstGeom prst="rect">
            <a:avLst/>
          </a:prstGeom>
        </p:spPr>
        <p:txBody>
          <a:bodyPr lIns="91425" tIns="91425" rIns="91425" bIns="91425" anchor="t" anchorCtr="0"/>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a:endParaRPr/>
          </a:p>
        </p:txBody>
      </p:sp>
      <p:sp>
        <p:nvSpPr>
          <p:cNvPr id="41" name="Shape 41"/>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2" name="Shape 4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319500" y="4230575"/>
            <a:ext cx="5998800" cy="598800"/>
          </a:xfrm>
          <a:prstGeom prst="rect">
            <a:avLst/>
          </a:prstGeom>
        </p:spPr>
        <p:txBody>
          <a:bodyPr lIns="91425" tIns="91425" rIns="91425" bIns="91425" anchor="ctr" anchorCtr="0"/>
          <a:lstStyle>
            <a:lvl1pPr lvl="0">
              <a:lnSpc>
                <a:spcPct val="100000"/>
              </a:lnSpc>
              <a:spcBef>
                <a:spcPts val="0"/>
              </a:spcBef>
              <a:spcAft>
                <a:spcPts val="0"/>
              </a:spcAft>
              <a:buClr>
                <a:schemeClr val="accent1"/>
              </a:buClr>
              <a:buSzPct val="100000"/>
              <a:buFont typeface="Amatic SC"/>
              <a:buNone/>
              <a:defRPr sz="2400" b="1">
                <a:solidFill>
                  <a:schemeClr val="accent1"/>
                </a:solidFill>
                <a:latin typeface="Amatic SC"/>
                <a:ea typeface="Amatic SC"/>
                <a:cs typeface="Amatic SC"/>
                <a:sym typeface="Amatic SC"/>
              </a:defRPr>
            </a:lvl1pPr>
          </a:lstStyle>
          <a:p>
            <a:endParaRPr/>
          </a:p>
        </p:txBody>
      </p:sp>
      <p:sp>
        <p:nvSpPr>
          <p:cNvPr id="45" name="Shape 4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292850"/>
            <a:ext cx="8520600" cy="801000"/>
          </a:xfrm>
          <a:prstGeom prst="rect">
            <a:avLst/>
          </a:prstGeom>
          <a:noFill/>
          <a:ln>
            <a:noFill/>
          </a:ln>
        </p:spPr>
        <p:txBody>
          <a:bodyPr lIns="91425" tIns="91425" rIns="91425" bIns="91425" anchor="t" anchorCtr="0"/>
          <a:lstStyle>
            <a:lvl1pPr lvl="0">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1pPr>
            <a:lvl2pPr lvl="1">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2pPr>
            <a:lvl3pPr lvl="2">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3pPr>
            <a:lvl4pPr lvl="3">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4pPr>
            <a:lvl5pPr lvl="4">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5pPr>
            <a:lvl6pPr lvl="5">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6pPr>
            <a:lvl7pPr lvl="6">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7pPr>
            <a:lvl8pPr lvl="7">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8pPr>
            <a:lvl9pPr lvl="8">
              <a:spcBef>
                <a:spcPts val="0"/>
              </a:spcBef>
              <a:buClr>
                <a:schemeClr val="accent1"/>
              </a:buClr>
              <a:buSzPct val="100000"/>
              <a:buFont typeface="Amatic SC"/>
              <a:buNone/>
              <a:defRPr sz="4200" b="1">
                <a:solidFill>
                  <a:schemeClr val="accent1"/>
                </a:solidFill>
                <a:latin typeface="Amatic SC"/>
                <a:ea typeface="Amatic SC"/>
                <a:cs typeface="Amatic SC"/>
                <a:sym typeface="Amatic SC"/>
              </a:defRPr>
            </a:lvl9pPr>
          </a:lstStyle>
          <a:p>
            <a:endParaRPr/>
          </a:p>
        </p:txBody>
      </p:sp>
      <p:sp>
        <p:nvSpPr>
          <p:cNvPr id="7" name="Shape 7"/>
          <p:cNvSpPr txBox="1">
            <a:spLocks noGrp="1"/>
          </p:cNvSpPr>
          <p:nvPr>
            <p:ph type="body" idx="1"/>
          </p:nvPr>
        </p:nvSpPr>
        <p:spPr>
          <a:xfrm>
            <a:off x="311700" y="1228675"/>
            <a:ext cx="8520600" cy="3340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1"/>
                </a:solidFill>
                <a:latin typeface="Source Code Pro"/>
                <a:ea typeface="Source Code Pro"/>
                <a:cs typeface="Source Code Pro"/>
                <a:sym typeface="Source Code Pro"/>
              </a:rPr>
              <a:t>‹#›</a:t>
            </a:fld>
            <a:endParaRPr lang="en" sz="1000">
              <a:solidFill>
                <a:schemeClr val="accent1"/>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311700" y="392150"/>
            <a:ext cx="8520600" cy="2690400"/>
          </a:xfrm>
          <a:prstGeom prst="rect">
            <a:avLst/>
          </a:prstGeom>
        </p:spPr>
        <p:txBody>
          <a:bodyPr lIns="91425" tIns="91425" rIns="91425" bIns="91425" anchor="ctr" anchorCtr="0">
            <a:noAutofit/>
          </a:bodyPr>
          <a:lstStyle/>
          <a:p>
            <a:pPr lvl="0">
              <a:spcBef>
                <a:spcPts val="0"/>
              </a:spcBef>
              <a:buNone/>
            </a:pPr>
            <a:r>
              <a:rPr lang="en"/>
              <a:t>The Curious Incident of the Dog in the Night Time</a:t>
            </a:r>
          </a:p>
        </p:txBody>
      </p:sp>
      <p:sp>
        <p:nvSpPr>
          <p:cNvPr id="57" name="Shape 57"/>
          <p:cNvSpPr txBox="1">
            <a:spLocks noGrp="1"/>
          </p:cNvSpPr>
          <p:nvPr>
            <p:ph type="subTitle" idx="1"/>
          </p:nvPr>
        </p:nvSpPr>
        <p:spPr>
          <a:xfrm>
            <a:off x="311700" y="3890400"/>
            <a:ext cx="8520600" cy="706200"/>
          </a:xfrm>
          <a:prstGeom prst="rect">
            <a:avLst/>
          </a:prstGeom>
        </p:spPr>
        <p:txBody>
          <a:bodyPr lIns="91425" tIns="91425" rIns="91425" bIns="91425" anchor="ctr" anchorCtr="0">
            <a:noAutofit/>
          </a:bodyPr>
          <a:lstStyle/>
          <a:p>
            <a:pPr lvl="0">
              <a:spcBef>
                <a:spcPts val="0"/>
              </a:spcBef>
              <a:buNone/>
            </a:pPr>
            <a:r>
              <a:rPr lang="en"/>
              <a:t>By Zoe Booth and Harriet Neave</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Question 5</a:t>
            </a:r>
          </a:p>
        </p:txBody>
      </p:sp>
      <p:sp>
        <p:nvSpPr>
          <p:cNvPr id="63" name="Shape 63"/>
          <p:cNvSpPr txBox="1">
            <a:spLocks noGrp="1"/>
          </p:cNvSpPr>
          <p:nvPr>
            <p:ph type="body" idx="1"/>
          </p:nvPr>
        </p:nvSpPr>
        <p:spPr>
          <a:xfrm>
            <a:off x="311700" y="1228675"/>
            <a:ext cx="8520600" cy="33402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 sz="1200"/>
              <a:t>Read chapters 79-97. This section ends with Mrs Alexander revealing to Christopher some important information about his family. Was she right to do this? Do you think she has assisted chris by doing this or made his life more difficult?</a:t>
            </a:r>
          </a:p>
          <a:p>
            <a:pPr lvl="0" rtl="0">
              <a:lnSpc>
                <a:spcPct val="100000"/>
              </a:lnSpc>
              <a:spcBef>
                <a:spcPts val="0"/>
              </a:spcBef>
              <a:spcAft>
                <a:spcPts val="0"/>
              </a:spcAft>
              <a:buNone/>
            </a:pPr>
            <a:endParaRPr sz="1200"/>
          </a:p>
          <a:p>
            <a:pPr marL="457200" lvl="0" indent="-304800" rtl="0">
              <a:lnSpc>
                <a:spcPct val="100000"/>
              </a:lnSpc>
              <a:spcBef>
                <a:spcPts val="0"/>
              </a:spcBef>
              <a:spcAft>
                <a:spcPts val="0"/>
              </a:spcAft>
              <a:buSzPct val="100000"/>
              <a:buChar char="-"/>
            </a:pPr>
            <a:r>
              <a:rPr lang="en" sz="1200"/>
              <a:t>It wasn’t Mrs. Alexanders place to tell Christian something that personal. She should have known to not say anything more as soon as Christian said he didn’t know what she was talking about. Although, she did let Christopher in on the news in a mature and gentle way taking into account Christopher disability. But it did helpe Christopher understand his father’s feelings towards Mr Shears.</a:t>
            </a:r>
          </a:p>
          <a:p>
            <a:pPr lvl="0" rtl="0">
              <a:lnSpc>
                <a:spcPct val="100000"/>
              </a:lnSpc>
              <a:spcBef>
                <a:spcPts val="0"/>
              </a:spcBef>
              <a:spcAft>
                <a:spcPts val="0"/>
              </a:spcAft>
              <a:buNone/>
            </a:pPr>
            <a:endParaRPr sz="1200"/>
          </a:p>
          <a:p>
            <a:pPr lvl="0">
              <a:spcBef>
                <a:spcPts val="0"/>
              </a:spcBef>
              <a:buNone/>
            </a:pPr>
            <a:endParaRPr sz="1200"/>
          </a:p>
          <a:p>
            <a:pPr lvl="0">
              <a:spcBef>
                <a:spcPts val="0"/>
              </a:spcBef>
              <a:buNone/>
            </a:pPr>
            <a:endParaRPr sz="120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Question 6</a:t>
            </a:r>
          </a:p>
        </p:txBody>
      </p:sp>
      <p:sp>
        <p:nvSpPr>
          <p:cNvPr id="69" name="Shape 69"/>
          <p:cNvSpPr txBox="1">
            <a:spLocks noGrp="1"/>
          </p:cNvSpPr>
          <p:nvPr>
            <p:ph type="body" idx="1"/>
          </p:nvPr>
        </p:nvSpPr>
        <p:spPr>
          <a:xfrm>
            <a:off x="311700" y="1228675"/>
            <a:ext cx="8520600" cy="3340200"/>
          </a:xfrm>
          <a:prstGeom prst="rect">
            <a:avLst/>
          </a:prstGeom>
        </p:spPr>
        <p:txBody>
          <a:bodyPr lIns="91425" tIns="91425" rIns="91425" bIns="91425" anchor="t" anchorCtr="0">
            <a:noAutofit/>
          </a:bodyPr>
          <a:lstStyle/>
          <a:p>
            <a:pPr lvl="0">
              <a:spcBef>
                <a:spcPts val="0"/>
              </a:spcBef>
              <a:buNone/>
            </a:pPr>
            <a:r>
              <a:rPr lang="en" sz="1200"/>
              <a:t>Read chapter 101. Why has mark included the Monty Hall problem at this point in the novel? What point does chris use it to illustrate about his own methods of dealing with life and people?</a:t>
            </a:r>
          </a:p>
          <a:p>
            <a:pPr marL="457200" lvl="0" indent="-304800" rtl="0">
              <a:spcBef>
                <a:spcPts val="0"/>
              </a:spcBef>
              <a:buSzPct val="100000"/>
              <a:buChar char="-"/>
            </a:pPr>
            <a:r>
              <a:rPr lang="en" sz="1200"/>
              <a:t>Christopher uses the Monty Hall Problem to illustrate how Mr jeavons thinks Chris uses math because it is safe and there is ALWAYS a straightforward answers. Mr jeavons also explains that maths isn’t like life. This is where Christopher falls down as he believes that intuition can sometimes get things wrong. </a:t>
            </a:r>
          </a:p>
          <a:p>
            <a:pPr lvl="0" rtl="0">
              <a:spcBef>
                <a:spcPts val="0"/>
              </a:spcBef>
              <a:buNone/>
            </a:pPr>
            <a:endParaRPr sz="1200"/>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Question 7</a:t>
            </a:r>
          </a:p>
        </p:txBody>
      </p:sp>
      <p:sp>
        <p:nvSpPr>
          <p:cNvPr id="75" name="Shape 75"/>
          <p:cNvSpPr txBox="1">
            <a:spLocks noGrp="1"/>
          </p:cNvSpPr>
          <p:nvPr>
            <p:ph type="body" idx="1"/>
          </p:nvPr>
        </p:nvSpPr>
        <p:spPr>
          <a:xfrm>
            <a:off x="311700" y="1207300"/>
            <a:ext cx="8520600" cy="3340200"/>
          </a:xfrm>
          <a:prstGeom prst="rect">
            <a:avLst/>
          </a:prstGeom>
        </p:spPr>
        <p:txBody>
          <a:bodyPr lIns="91425" tIns="91425" rIns="91425" bIns="91425" anchor="t" anchorCtr="0">
            <a:noAutofit/>
          </a:bodyPr>
          <a:lstStyle/>
          <a:p>
            <a:pPr lvl="0">
              <a:spcBef>
                <a:spcPts val="0"/>
              </a:spcBef>
              <a:buNone/>
            </a:pPr>
            <a:r>
              <a:rPr lang="en" sz="1200"/>
              <a:t>Read chapter 127. Why does father react to the discovery of the book the way he does/ given how well he usually deals with Christopher, why do you think that this event is enough to make him lose control? Do you think that mark wants the reader to feel antipathy or sympathy for him at this point?</a:t>
            </a:r>
          </a:p>
          <a:p>
            <a:pPr marL="457200" lvl="0" indent="-304800" rtl="0">
              <a:spcBef>
                <a:spcPts val="0"/>
              </a:spcBef>
              <a:buSzPct val="100000"/>
              <a:buChar char="-"/>
            </a:pPr>
            <a:r>
              <a:rPr lang="en" sz="1200"/>
              <a:t>The book made Christopher’s father mad because it was digging up old memories and secrets that Ed didn’t want Christopher knowing. Also with his feelings towards Mr and Mrs shears the way they are, the last thing he would’ve wanted was to have Christopher potentially finding out about the situation involving Mr Shears, Mrs Shears and most importantly Christopher’s mother. </a:t>
            </a:r>
          </a:p>
          <a:p>
            <a:pPr marL="457200" lvl="0" indent="-304800">
              <a:spcBef>
                <a:spcPts val="0"/>
              </a:spcBef>
              <a:buSzPct val="100000"/>
              <a:buChar char="-"/>
            </a:pPr>
            <a:r>
              <a:rPr lang="en" sz="1200"/>
              <a:t>We felt sympathy towards Christopher. We think this is what Mark wants the reader to feel as it showcases just how hard Chris finds to deal with situations similar to this one. Also how he finds it hard to read when others are angry, unless they are shouting at him.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Question 8</a:t>
            </a:r>
          </a:p>
        </p:txBody>
      </p:sp>
      <p:sp>
        <p:nvSpPr>
          <p:cNvPr id="81" name="Shape 81"/>
          <p:cNvSpPr txBox="1">
            <a:spLocks noGrp="1"/>
          </p:cNvSpPr>
          <p:nvPr>
            <p:ph type="body" idx="1"/>
          </p:nvPr>
        </p:nvSpPr>
        <p:spPr>
          <a:xfrm>
            <a:off x="311700" y="1175200"/>
            <a:ext cx="8520600" cy="3340200"/>
          </a:xfrm>
          <a:prstGeom prst="rect">
            <a:avLst/>
          </a:prstGeom>
        </p:spPr>
        <p:txBody>
          <a:bodyPr lIns="91425" tIns="91425" rIns="91425" bIns="91425" anchor="t" anchorCtr="0">
            <a:noAutofit/>
          </a:bodyPr>
          <a:lstStyle/>
          <a:p>
            <a:pPr lvl="0">
              <a:spcBef>
                <a:spcPts val="0"/>
              </a:spcBef>
              <a:buNone/>
            </a:pPr>
            <a:r>
              <a:rPr lang="en" sz="1200"/>
              <a:t>Chapter 131 seems to interrupt the flow of the narrative. Why do you think that Mark chose this point of the book to insert this particular chapter?</a:t>
            </a:r>
          </a:p>
          <a:p>
            <a:pPr marL="457200" lvl="0" indent="-304800" rtl="0">
              <a:spcBef>
                <a:spcPts val="0"/>
              </a:spcBef>
              <a:buSzPct val="100000"/>
              <a:buChar char="-"/>
            </a:pPr>
            <a:r>
              <a:rPr lang="en" sz="1200"/>
              <a:t>It lets the reader in more on how Christopher thinks. It gives the reader more of an understanding towards Christopher and his behavioural problems. It was placed right after the chapter where Ed and Christopher fight over the discovery of Chris’s book. This chapter almost helps us to recognize how difficult Christopher can be and how much patience and tolerance would be needed to live and look after Christopher.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292850"/>
            <a:ext cx="8520600" cy="801000"/>
          </a:xfrm>
          <a:prstGeom prst="rect">
            <a:avLst/>
          </a:prstGeom>
        </p:spPr>
        <p:txBody>
          <a:bodyPr lIns="91425" tIns="91425" rIns="91425" bIns="91425" anchor="t" anchorCtr="0">
            <a:noAutofit/>
          </a:bodyPr>
          <a:lstStyle/>
          <a:p>
            <a:pPr lvl="0">
              <a:spcBef>
                <a:spcPts val="0"/>
              </a:spcBef>
              <a:buNone/>
            </a:pPr>
            <a:r>
              <a:rPr lang="en"/>
              <a:t>Question 9</a:t>
            </a:r>
          </a:p>
        </p:txBody>
      </p:sp>
      <p:sp>
        <p:nvSpPr>
          <p:cNvPr id="87" name="Shape 87"/>
          <p:cNvSpPr txBox="1">
            <a:spLocks noGrp="1"/>
          </p:cNvSpPr>
          <p:nvPr>
            <p:ph type="body" idx="1"/>
          </p:nvPr>
        </p:nvSpPr>
        <p:spPr>
          <a:xfrm>
            <a:off x="311700" y="1228675"/>
            <a:ext cx="8520600" cy="3340200"/>
          </a:xfrm>
          <a:prstGeom prst="rect">
            <a:avLst/>
          </a:prstGeom>
        </p:spPr>
        <p:txBody>
          <a:bodyPr lIns="91425" tIns="91425" rIns="91425" bIns="91425" anchor="t" anchorCtr="0">
            <a:noAutofit/>
          </a:bodyPr>
          <a:lstStyle/>
          <a:p>
            <a:pPr lvl="0">
              <a:spcBef>
                <a:spcPts val="0"/>
              </a:spcBef>
              <a:buNone/>
            </a:pPr>
            <a:r>
              <a:rPr lang="en" sz="1200"/>
              <a:t>Read chapter 137. Do you think that his father's justification for hurting him is sufficient? Then read chapter 147. Why do you think that Siobhan chose not to do anything further about the bruises on Christopher face? Was she right to do so?</a:t>
            </a:r>
          </a:p>
          <a:p>
            <a:pPr marL="457200" lvl="0" indent="-304800">
              <a:spcBef>
                <a:spcPts val="0"/>
              </a:spcBef>
              <a:buSzPct val="100000"/>
              <a:buChar char="-"/>
            </a:pPr>
            <a:r>
              <a:rPr lang="en" sz="1200"/>
              <a:t>No. There are only a few very limited, if any, occasions when it would be justifiable for Ed to hurt Christopher. This is not one of them. Mainly because Christopher has a disability and father is his main caregiver who Christopher TRUSTS and this could’ve lead to multiple challenges in their relationship.</a:t>
            </a:r>
          </a:p>
          <a:p>
            <a:pPr marL="457200" lvl="0" indent="-228600">
              <a:spcBef>
                <a:spcPts val="0"/>
              </a:spcBef>
              <a:buChar char="-"/>
            </a:pPr>
            <a:r>
              <a:rPr lang="en" sz="1200"/>
              <a:t>Siobhan may have known about what happened between Mr shears and thought it was better not to pry as Christopher wasn’t majorly injured and didn’t feel the need to talk about it. She also works with Christopher on a very regular basis and knows how hard it can be to deal/cope with people with his disability so she may have understood that it is hard to keep your cool sometimes. I think her not doing anything further was a good choice that had no consequences</a:t>
            </a:r>
            <a:r>
              <a:rPr lang="en"/>
              <a:t>. </a:t>
            </a:r>
          </a:p>
        </p:txBody>
      </p:sp>
    </p:spTree>
  </p:cSld>
  <p:clrMapOvr>
    <a:masterClrMapping/>
  </p:clrMapOvr>
  <p:transition spd="slow">
    <p:cut/>
  </p:transition>
</p:sld>
</file>

<file path=ppt/theme/theme1.xml><?xml version="1.0" encoding="utf-8"?>
<a:theme xmlns:a="http://schemas.openxmlformats.org/drawingml/2006/main" name="beach-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709</Words>
  <Application>Microsoft Office PowerPoint</Application>
  <PresentationFormat>On-screen Show (16:9)</PresentationFormat>
  <Paragraphs>21</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Amatic SC</vt:lpstr>
      <vt:lpstr>Source Code Pro</vt:lpstr>
      <vt:lpstr>beach-day</vt:lpstr>
      <vt:lpstr>The Curious Incident of the Dog in the Night Time</vt:lpstr>
      <vt:lpstr>Question 5</vt:lpstr>
      <vt:lpstr>Question 6</vt:lpstr>
      <vt:lpstr>Question 7</vt:lpstr>
      <vt:lpstr>Question 8</vt:lpstr>
      <vt:lpstr>Question 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Curious Incident of the Dog in the Night Time</dc:title>
  <dc:creator>Sally McCann</dc:creator>
  <cp:lastModifiedBy>Administrator</cp:lastModifiedBy>
  <cp:revision>1</cp:revision>
  <dcterms:modified xsi:type="dcterms:W3CDTF">2016-05-13T01:24:26Z</dcterms:modified>
</cp:coreProperties>
</file>