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69" r:id="rId4"/>
    <p:sldId id="266" r:id="rId5"/>
    <p:sldId id="267" r:id="rId6"/>
    <p:sldId id="270" r:id="rId7"/>
    <p:sldId id="257" r:id="rId8"/>
    <p:sldId id="258" r:id="rId9"/>
    <p:sldId id="259" r:id="rId10"/>
    <p:sldId id="263" r:id="rId11"/>
    <p:sldId id="264" r:id="rId12"/>
    <p:sldId id="260" r:id="rId13"/>
    <p:sldId id="261" r:id="rId14"/>
    <p:sldId id="262" r:id="rId15"/>
    <p:sldId id="265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08" y="-22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824546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8924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564986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7736714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23321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313891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4125757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372963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1809812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2449018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540248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B31A36-D230-42FD-A84F-6A288FC4D3DD}" type="datetimeFigureOut">
              <a:rPr lang="en-NZ" smtClean="0"/>
              <a:t>27/08/2014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2740E-C532-48F4-8CCD-C713CB78BBAA}" type="slidenum">
              <a:rPr lang="en-NZ" smtClean="0"/>
              <a:t>‹#›</a:t>
            </a:fld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6654726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NZ" dirty="0" smtClean="0"/>
              <a:t>Pictures from the Anne Frank exhibition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52863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en-NZ" dirty="0" smtClean="0"/>
              <a:t>Diagram of the house</a:t>
            </a:r>
            <a:endParaRPr lang="en-NZ" dirty="0"/>
          </a:p>
        </p:txBody>
      </p:sp>
      <p:pic>
        <p:nvPicPr>
          <p:cNvPr id="6146" name="Picture 2" descr="C:\Users\Sally\Pictures\Trip with JNS to Rotorua and Hells Gate\P100038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728" y="980728"/>
            <a:ext cx="7659695" cy="5744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9790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88224" y="274638"/>
            <a:ext cx="2098576" cy="4594522"/>
          </a:xfrm>
        </p:spPr>
        <p:txBody>
          <a:bodyPr>
            <a:normAutofit/>
          </a:bodyPr>
          <a:lstStyle/>
          <a:p>
            <a:r>
              <a:rPr lang="en-NZ" dirty="0" smtClean="0"/>
              <a:t>The  rooms</a:t>
            </a:r>
            <a:endParaRPr lang="en-NZ" dirty="0"/>
          </a:p>
        </p:txBody>
      </p:sp>
      <p:pic>
        <p:nvPicPr>
          <p:cNvPr id="7170" name="Picture 2" descr="C:\Users\Sally\Pictures\Trip with JNS to Rotorua and Hells Gate\P10003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4721572" cy="62954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1508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Anne’s diary</a:t>
            </a:r>
            <a:br>
              <a:rPr lang="en-NZ" dirty="0" smtClean="0"/>
            </a:br>
            <a:endParaRPr lang="en-NZ" dirty="0"/>
          </a:p>
        </p:txBody>
      </p:sp>
      <p:pic>
        <p:nvPicPr>
          <p:cNvPr id="4098" name="Picture 2" descr="C:\Users\Sally\Pictures\Trip with JNS to Rotorua and Hells Gate\P10003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0868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Anne’s room re-created</a:t>
            </a:r>
            <a:endParaRPr lang="en-NZ" dirty="0"/>
          </a:p>
        </p:txBody>
      </p:sp>
      <p:pic>
        <p:nvPicPr>
          <p:cNvPr id="5122" name="Picture 2" descr="C:\Users\Sally\Pictures\Trip with JNS to Rotorua and Hells Gate\P10003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24900"/>
            <a:ext cx="7128791" cy="53465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2843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Transported to the camps in cattle trucks</a:t>
            </a:r>
            <a:endParaRPr lang="en-NZ" dirty="0"/>
          </a:p>
        </p:txBody>
      </p:sp>
      <p:pic>
        <p:nvPicPr>
          <p:cNvPr id="8194" name="Picture 2" descr="C:\Users\Sally\Pictures\Trip with JNS to Rotorua and Hells Gate\P100039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488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NZ" dirty="0" smtClean="0"/>
              <a:t>Women waiting at the camp/railway station</a:t>
            </a:r>
            <a:endParaRPr lang="en-NZ" dirty="0"/>
          </a:p>
        </p:txBody>
      </p:sp>
      <p:pic>
        <p:nvPicPr>
          <p:cNvPr id="9218" name="Picture 2" descr="C:\Users\Sally\Pictures\Trip with JNS to Rotorua and Hells Gate\P10003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688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76056" y="274638"/>
            <a:ext cx="3610744" cy="114300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An ordinary family</a:t>
            </a:r>
            <a:endParaRPr lang="en-NZ" dirty="0"/>
          </a:p>
        </p:txBody>
      </p:sp>
      <p:pic>
        <p:nvPicPr>
          <p:cNvPr id="12290" name="Picture 2" descr="C:\Users\Sally\Pictures\Trip with JNS to Rotorua and Hells Gate\P10003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5112568" cy="6816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425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954560" cy="3658418"/>
          </a:xfrm>
        </p:spPr>
        <p:txBody>
          <a:bodyPr>
            <a:normAutofit/>
          </a:bodyPr>
          <a:lstStyle/>
          <a:p>
            <a:r>
              <a:rPr lang="en-NZ" dirty="0" smtClean="0"/>
              <a:t>Margot and Anne at the beach</a:t>
            </a:r>
            <a:endParaRPr lang="en-NZ" dirty="0"/>
          </a:p>
        </p:txBody>
      </p:sp>
      <p:pic>
        <p:nvPicPr>
          <p:cNvPr id="13314" name="Picture 2" descr="C:\Users\Sally\Pictures\Trip with JNS to Rotorua and Hells Gate\P100037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63"/>
            <a:ext cx="4824536" cy="6432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161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Ill treatment</a:t>
            </a:r>
            <a:endParaRPr lang="en-NZ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NZ"/>
          </a:p>
        </p:txBody>
      </p:sp>
      <p:pic>
        <p:nvPicPr>
          <p:cNvPr id="10242" name="Picture 2" descr="C:\Users\Sally\Pictures\Trip with JNS to Rotorua and Hells Gate\P100037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25" y="1268760"/>
            <a:ext cx="7086725" cy="53148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36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Then murder</a:t>
            </a:r>
            <a:endParaRPr lang="en-NZ" dirty="0"/>
          </a:p>
        </p:txBody>
      </p:sp>
      <p:pic>
        <p:nvPicPr>
          <p:cNvPr id="11266" name="Picture 2" descr="C:\Users\Sally\Pictures\Trip with JNS to Rotorua and Hells Gate\P100038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39" y="1052736"/>
            <a:ext cx="7563685" cy="5672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623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And more</a:t>
            </a:r>
            <a:endParaRPr lang="en-NZ" dirty="0"/>
          </a:p>
        </p:txBody>
      </p:sp>
      <p:pic>
        <p:nvPicPr>
          <p:cNvPr id="14338" name="Picture 2" descr="C:\Users\Sally\Pictures\Trip with JNS to Rotorua and Hells Gate\P10003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739" y="1052736"/>
            <a:ext cx="7491677" cy="56187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7759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68144" y="274638"/>
            <a:ext cx="2818656" cy="2578298"/>
          </a:xfrm>
        </p:spPr>
        <p:txBody>
          <a:bodyPr>
            <a:normAutofit/>
          </a:bodyPr>
          <a:lstStyle/>
          <a:p>
            <a:r>
              <a:rPr lang="en-NZ" dirty="0" smtClean="0"/>
              <a:t>The hidden entrance to the annex</a:t>
            </a:r>
            <a:endParaRPr lang="en-NZ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4361532" cy="5815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418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0192" y="274638"/>
            <a:ext cx="2386608" cy="1143000"/>
          </a:xfrm>
        </p:spPr>
        <p:txBody>
          <a:bodyPr>
            <a:normAutofit fontScale="90000"/>
          </a:bodyPr>
          <a:lstStyle/>
          <a:p>
            <a:r>
              <a:rPr lang="en-NZ" dirty="0" smtClean="0"/>
              <a:t>The open door</a:t>
            </a:r>
            <a:endParaRPr lang="en-NZ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2656"/>
            <a:ext cx="5040560" cy="6720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1649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NZ" dirty="0" smtClean="0"/>
              <a:t>The building in which they hid</a:t>
            </a:r>
            <a:endParaRPr lang="en-NZ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15" y="1556792"/>
            <a:ext cx="704975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94442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60</Words>
  <Application>Microsoft Office PowerPoint</Application>
  <PresentationFormat>On-screen Show (4:3)</PresentationFormat>
  <Paragraphs>15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Pictures from the Anne Frank exhibition</vt:lpstr>
      <vt:lpstr>An ordinary family</vt:lpstr>
      <vt:lpstr>Margot and Anne at the beach</vt:lpstr>
      <vt:lpstr>Ill treatment</vt:lpstr>
      <vt:lpstr>Then murder</vt:lpstr>
      <vt:lpstr>And more</vt:lpstr>
      <vt:lpstr>The hidden entrance to the annex</vt:lpstr>
      <vt:lpstr>The open door</vt:lpstr>
      <vt:lpstr>The building in which they hid</vt:lpstr>
      <vt:lpstr>Diagram of the house</vt:lpstr>
      <vt:lpstr>The  rooms</vt:lpstr>
      <vt:lpstr>Anne’s diary </vt:lpstr>
      <vt:lpstr>Anne’s room re-created</vt:lpstr>
      <vt:lpstr>Transported to the camps in cattle trucks</vt:lpstr>
      <vt:lpstr>Women waiting at the camp/railway station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Pictures from the Anne Frank exhibition</dc:title>
  <dc:creator>Sally</dc:creator>
  <cp:lastModifiedBy>Sally</cp:lastModifiedBy>
  <cp:revision>3</cp:revision>
  <dcterms:created xsi:type="dcterms:W3CDTF">2014-08-27T09:42:21Z</dcterms:created>
  <dcterms:modified xsi:type="dcterms:W3CDTF">2014-08-27T10:03:55Z</dcterms:modified>
</cp:coreProperties>
</file>