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65" r:id="rId5"/>
    <p:sldId id="257" r:id="rId6"/>
    <p:sldId id="259" r:id="rId7"/>
    <p:sldId id="260" r:id="rId8"/>
    <p:sldId id="262" r:id="rId9"/>
    <p:sldId id="263"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329A1483-3807-4489-8611-2C40E7ADEEE2}" type="datetimeFigureOut">
              <a:rPr lang="en-NZ" smtClean="0"/>
              <a:t>30/05/2017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1351994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29A1483-3807-4489-8611-2C40E7ADEEE2}" type="datetimeFigureOut">
              <a:rPr lang="en-NZ" smtClean="0"/>
              <a:t>30/05/2017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1845274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29A1483-3807-4489-8611-2C40E7ADEEE2}" type="datetimeFigureOut">
              <a:rPr lang="en-NZ" smtClean="0"/>
              <a:t>30/05/2017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3444346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29A1483-3807-4489-8611-2C40E7ADEEE2}" type="datetimeFigureOut">
              <a:rPr lang="en-NZ" smtClean="0"/>
              <a:t>30/05/2017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1710488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9A1483-3807-4489-8611-2C40E7ADEEE2}" type="datetimeFigureOut">
              <a:rPr lang="en-NZ" smtClean="0"/>
              <a:t>30/05/2017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2363771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29A1483-3807-4489-8611-2C40E7ADEEE2}" type="datetimeFigureOut">
              <a:rPr lang="en-NZ" smtClean="0"/>
              <a:t>30/05/2017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2374106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29A1483-3807-4489-8611-2C40E7ADEEE2}" type="datetimeFigureOut">
              <a:rPr lang="en-NZ" smtClean="0"/>
              <a:t>30/05/2017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507263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29A1483-3807-4489-8611-2C40E7ADEEE2}" type="datetimeFigureOut">
              <a:rPr lang="en-NZ" smtClean="0"/>
              <a:t>30/05/2017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2543003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9A1483-3807-4489-8611-2C40E7ADEEE2}" type="datetimeFigureOut">
              <a:rPr lang="en-NZ" smtClean="0"/>
              <a:t>30/05/2017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1932523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A1483-3807-4489-8611-2C40E7ADEEE2}" type="datetimeFigureOut">
              <a:rPr lang="en-NZ" smtClean="0"/>
              <a:t>30/05/2017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2616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9A1483-3807-4489-8611-2C40E7ADEEE2}" type="datetimeFigureOut">
              <a:rPr lang="en-NZ" smtClean="0"/>
              <a:t>30/05/2017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F85CB1F-FF23-465A-B0E3-7A74547977C9}" type="slidenum">
              <a:rPr lang="en-NZ" smtClean="0"/>
              <a:t>‹#›</a:t>
            </a:fld>
            <a:endParaRPr lang="en-NZ"/>
          </a:p>
        </p:txBody>
      </p:sp>
    </p:spTree>
    <p:extLst>
      <p:ext uri="{BB962C8B-B14F-4D97-AF65-F5344CB8AC3E}">
        <p14:creationId xmlns:p14="http://schemas.microsoft.com/office/powerpoint/2010/main" val="497692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9A1483-3807-4489-8611-2C40E7ADEEE2}" type="datetimeFigureOut">
              <a:rPr lang="en-NZ" smtClean="0"/>
              <a:t>30/05/2017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85CB1F-FF23-465A-B0E3-7A74547977C9}" type="slidenum">
              <a:rPr lang="en-NZ" smtClean="0"/>
              <a:t>‹#›</a:t>
            </a:fld>
            <a:endParaRPr lang="en-NZ"/>
          </a:p>
        </p:txBody>
      </p:sp>
    </p:spTree>
    <p:extLst>
      <p:ext uri="{BB962C8B-B14F-4D97-AF65-F5344CB8AC3E}">
        <p14:creationId xmlns:p14="http://schemas.microsoft.com/office/powerpoint/2010/main" val="3444698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Part One Book Thief questions</a:t>
            </a:r>
            <a:endParaRPr lang="en-NZ" dirty="0"/>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2537871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Relationship with Hans – the development</a:t>
            </a:r>
            <a:endParaRPr lang="en-NZ" dirty="0"/>
          </a:p>
        </p:txBody>
      </p:sp>
      <p:sp>
        <p:nvSpPr>
          <p:cNvPr id="3" name="Content Placeholder 2"/>
          <p:cNvSpPr>
            <a:spLocks noGrp="1"/>
          </p:cNvSpPr>
          <p:nvPr>
            <p:ph idx="1"/>
          </p:nvPr>
        </p:nvSpPr>
        <p:spPr>
          <a:xfrm>
            <a:off x="457200" y="1600200"/>
            <a:ext cx="8229600" cy="5141168"/>
          </a:xfrm>
        </p:spPr>
        <p:txBody>
          <a:bodyPr>
            <a:normAutofit fontScale="92500"/>
          </a:bodyPr>
          <a:lstStyle/>
          <a:p>
            <a:r>
              <a:rPr lang="en-NZ" dirty="0" smtClean="0"/>
              <a:t>The care and concern – helping her deal with nightmares just by being a comforting presence</a:t>
            </a:r>
          </a:p>
          <a:p>
            <a:r>
              <a:rPr lang="en-NZ" dirty="0" smtClean="0"/>
              <a:t>Protects her from Rosa’s anger – partnership</a:t>
            </a:r>
          </a:p>
          <a:p>
            <a:r>
              <a:rPr lang="en-NZ" dirty="0" smtClean="0"/>
              <a:t>Begins to teach her to read – reads the Gravediggers handbook</a:t>
            </a:r>
          </a:p>
          <a:p>
            <a:r>
              <a:rPr lang="en-NZ" dirty="0" smtClean="0"/>
              <a:t>Using sandpaper and then the cement basement wall to develop vocabulary</a:t>
            </a:r>
          </a:p>
          <a:p>
            <a:r>
              <a:rPr lang="en-NZ" dirty="0" smtClean="0"/>
              <a:t>Shares music with her – plays the accordion – normalises her life, gives her a sense </a:t>
            </a:r>
            <a:r>
              <a:rPr lang="en-NZ" smtClean="0"/>
              <a:t>of security</a:t>
            </a:r>
            <a:r>
              <a:rPr lang="en-NZ" dirty="0" smtClean="0"/>
              <a:t>, brings back some humour into her life.</a:t>
            </a:r>
            <a:endParaRPr lang="en-NZ" dirty="0"/>
          </a:p>
        </p:txBody>
      </p:sp>
    </p:spTree>
    <p:extLst>
      <p:ext uri="{BB962C8B-B14F-4D97-AF65-F5344CB8AC3E}">
        <p14:creationId xmlns:p14="http://schemas.microsoft.com/office/powerpoint/2010/main" val="3993344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Jessie Owens incident</a:t>
            </a:r>
            <a:endParaRPr lang="en-NZ" dirty="0"/>
          </a:p>
        </p:txBody>
      </p:sp>
      <p:sp>
        <p:nvSpPr>
          <p:cNvPr id="3" name="Content Placeholder 2"/>
          <p:cNvSpPr>
            <a:spLocks noGrp="1"/>
          </p:cNvSpPr>
          <p:nvPr>
            <p:ph idx="1"/>
          </p:nvPr>
        </p:nvSpPr>
        <p:spPr/>
        <p:txBody>
          <a:bodyPr>
            <a:normAutofit lnSpcReduction="10000"/>
          </a:bodyPr>
          <a:lstStyle/>
          <a:p>
            <a:r>
              <a:rPr lang="en-NZ" dirty="0" smtClean="0"/>
              <a:t>Emphasises Rudy’s innocence – lack of racial prejudices</a:t>
            </a:r>
          </a:p>
          <a:p>
            <a:r>
              <a:rPr lang="en-NZ" dirty="0" smtClean="0"/>
              <a:t>Children are more open and non judgemental</a:t>
            </a:r>
            <a:r>
              <a:rPr lang="en-NZ" dirty="0"/>
              <a:t>– often judgements ‘taught’ by </a:t>
            </a:r>
            <a:r>
              <a:rPr lang="en-NZ" dirty="0" smtClean="0"/>
              <a:t>adults</a:t>
            </a:r>
          </a:p>
          <a:p>
            <a:r>
              <a:rPr lang="en-NZ" dirty="0" smtClean="0"/>
              <a:t>Protectiveness of father shows his understanding of the dangers Rudy is courting. Tells him he has safe blue eyes and blonde hair – should </a:t>
            </a:r>
            <a:r>
              <a:rPr lang="en-NZ" smtClean="0"/>
              <a:t>be grateful</a:t>
            </a:r>
            <a:r>
              <a:rPr lang="en-NZ" dirty="0" smtClean="0"/>
              <a:t>.</a:t>
            </a:r>
            <a:endParaRPr lang="en-NZ" dirty="0"/>
          </a:p>
        </p:txBody>
      </p:sp>
    </p:spTree>
    <p:extLst>
      <p:ext uri="{BB962C8B-B14F-4D97-AF65-F5344CB8AC3E}">
        <p14:creationId xmlns:p14="http://schemas.microsoft.com/office/powerpoint/2010/main" val="1599134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setting of </a:t>
            </a:r>
            <a:r>
              <a:rPr lang="en-NZ" dirty="0" err="1" smtClean="0"/>
              <a:t>Himmel</a:t>
            </a:r>
            <a:r>
              <a:rPr lang="en-NZ" dirty="0" smtClean="0"/>
              <a:t> Street</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“not a living hell …not heaven either”</a:t>
            </a:r>
          </a:p>
          <a:p>
            <a:r>
              <a:rPr lang="en-NZ" dirty="0" smtClean="0"/>
              <a:t>Filled with relatively poor people</a:t>
            </a:r>
          </a:p>
          <a:p>
            <a:r>
              <a:rPr lang="en-NZ" dirty="0" smtClean="0"/>
              <a:t>Rudy lives in the house next door</a:t>
            </a:r>
          </a:p>
          <a:p>
            <a:r>
              <a:rPr lang="en-NZ" dirty="0" smtClean="0"/>
              <a:t>Kids play in the street –use garbage bins for goalposts</a:t>
            </a:r>
          </a:p>
          <a:p>
            <a:r>
              <a:rPr lang="en-NZ" dirty="0" smtClean="0"/>
              <a:t>Filthy, muddy</a:t>
            </a:r>
          </a:p>
          <a:p>
            <a:r>
              <a:rPr lang="en-NZ" dirty="0" smtClean="0"/>
              <a:t>Apartment block where Tommy Mueller lives</a:t>
            </a:r>
          </a:p>
          <a:p>
            <a:r>
              <a:rPr lang="en-NZ" dirty="0" smtClean="0"/>
              <a:t>Frau Diller has the corner shop “white and cold and completely bloodless” “her shop lived for the Third </a:t>
            </a:r>
            <a:r>
              <a:rPr lang="en-NZ" dirty="0"/>
              <a:t>R</a:t>
            </a:r>
            <a:r>
              <a:rPr lang="en-NZ" dirty="0" smtClean="0"/>
              <a:t>eich”</a:t>
            </a:r>
          </a:p>
        </p:txBody>
      </p:sp>
    </p:spTree>
    <p:extLst>
      <p:ext uri="{BB962C8B-B14F-4D97-AF65-F5344CB8AC3E}">
        <p14:creationId xmlns:p14="http://schemas.microsoft.com/office/powerpoint/2010/main" val="592231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Quotes from first description</a:t>
            </a:r>
            <a:endParaRPr lang="en-NZ" dirty="0"/>
          </a:p>
        </p:txBody>
      </p:sp>
      <p:sp>
        <p:nvSpPr>
          <p:cNvPr id="3" name="Content Placeholder 2"/>
          <p:cNvSpPr>
            <a:spLocks noGrp="1"/>
          </p:cNvSpPr>
          <p:nvPr>
            <p:ph idx="1"/>
          </p:nvPr>
        </p:nvSpPr>
        <p:spPr/>
        <p:txBody>
          <a:bodyPr/>
          <a:lstStyle/>
          <a:p>
            <a:r>
              <a:rPr lang="en-NZ" dirty="0" smtClean="0"/>
              <a:t>Buildings appear glued together</a:t>
            </a:r>
          </a:p>
          <a:p>
            <a:r>
              <a:rPr lang="en-NZ" dirty="0" smtClean="0"/>
              <a:t>Mostly small houses and unit blocks that look nervous</a:t>
            </a:r>
          </a:p>
          <a:p>
            <a:r>
              <a:rPr lang="en-NZ" dirty="0" smtClean="0"/>
              <a:t>Murky snow</a:t>
            </a:r>
          </a:p>
          <a:p>
            <a:r>
              <a:rPr lang="en-NZ" dirty="0" smtClean="0"/>
              <a:t>Concrete</a:t>
            </a:r>
          </a:p>
          <a:p>
            <a:r>
              <a:rPr lang="en-NZ" dirty="0" smtClean="0"/>
              <a:t>Empty </a:t>
            </a:r>
            <a:r>
              <a:rPr lang="en-NZ" dirty="0" err="1" smtClean="0"/>
              <a:t>hatstand</a:t>
            </a:r>
            <a:r>
              <a:rPr lang="en-NZ" dirty="0" smtClean="0"/>
              <a:t> trees</a:t>
            </a:r>
          </a:p>
          <a:p>
            <a:r>
              <a:rPr lang="en-NZ" dirty="0" smtClean="0"/>
              <a:t>Grey air   </a:t>
            </a:r>
            <a:r>
              <a:rPr lang="en-NZ" dirty="0" err="1" smtClean="0"/>
              <a:t>Pg</a:t>
            </a:r>
            <a:r>
              <a:rPr lang="en-NZ" dirty="0" smtClean="0"/>
              <a:t> 27</a:t>
            </a:r>
            <a:endParaRPr lang="en-NZ" dirty="0"/>
          </a:p>
        </p:txBody>
      </p:sp>
    </p:spTree>
    <p:extLst>
      <p:ext uri="{BB962C8B-B14F-4D97-AF65-F5344CB8AC3E}">
        <p14:creationId xmlns:p14="http://schemas.microsoft.com/office/powerpoint/2010/main" val="2823655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4286422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2800" dirty="0" smtClean="0"/>
              <a:t>The setting of </a:t>
            </a:r>
            <a:r>
              <a:rPr lang="en-NZ" sz="2800" dirty="0" err="1" smtClean="0"/>
              <a:t>Himmel</a:t>
            </a:r>
            <a:r>
              <a:rPr lang="en-NZ" sz="2800" dirty="0" smtClean="0"/>
              <a:t> Street – purpose of these descriptions?</a:t>
            </a:r>
            <a:endParaRPr lang="en-NZ" sz="2800" dirty="0"/>
          </a:p>
        </p:txBody>
      </p:sp>
      <p:sp>
        <p:nvSpPr>
          <p:cNvPr id="3" name="Content Placeholder 2"/>
          <p:cNvSpPr>
            <a:spLocks noGrp="1"/>
          </p:cNvSpPr>
          <p:nvPr>
            <p:ph idx="1"/>
          </p:nvPr>
        </p:nvSpPr>
        <p:spPr>
          <a:xfrm>
            <a:off x="457200" y="1196752"/>
            <a:ext cx="8229600" cy="5400600"/>
          </a:xfrm>
        </p:spPr>
        <p:txBody>
          <a:bodyPr/>
          <a:lstStyle/>
          <a:p>
            <a:r>
              <a:rPr lang="en-NZ" dirty="0" smtClean="0"/>
              <a:t>Seems as though her life will be dreary</a:t>
            </a:r>
          </a:p>
          <a:p>
            <a:r>
              <a:rPr lang="en-NZ" dirty="0" smtClean="0"/>
              <a:t>Emptiness in her world</a:t>
            </a:r>
          </a:p>
          <a:p>
            <a:r>
              <a:rPr lang="en-NZ" dirty="0" smtClean="0"/>
              <a:t>Ordinary life of ordinary people – war is present but in the distance</a:t>
            </a:r>
          </a:p>
          <a:p>
            <a:r>
              <a:rPr lang="en-NZ" dirty="0" smtClean="0"/>
              <a:t>Sense of threat of change or world outside – Frau Diller’s shop represents the political power that hangs over them</a:t>
            </a:r>
          </a:p>
          <a:p>
            <a:r>
              <a:rPr lang="en-NZ" dirty="0" smtClean="0"/>
              <a:t>Poorer people live here</a:t>
            </a:r>
            <a:endParaRPr lang="en-NZ" dirty="0"/>
          </a:p>
        </p:txBody>
      </p:sp>
    </p:spTree>
    <p:extLst>
      <p:ext uri="{BB962C8B-B14F-4D97-AF65-F5344CB8AC3E}">
        <p14:creationId xmlns:p14="http://schemas.microsoft.com/office/powerpoint/2010/main" val="3200870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Liesel’s first impressions of foster parents</a:t>
            </a:r>
            <a:endParaRPr lang="en-NZ" dirty="0"/>
          </a:p>
        </p:txBody>
      </p:sp>
      <p:sp>
        <p:nvSpPr>
          <p:cNvPr id="3" name="Content Placeholder 2"/>
          <p:cNvSpPr>
            <a:spLocks noGrp="1"/>
          </p:cNvSpPr>
          <p:nvPr>
            <p:ph idx="1"/>
          </p:nvPr>
        </p:nvSpPr>
        <p:spPr/>
        <p:txBody>
          <a:bodyPr/>
          <a:lstStyle/>
          <a:p>
            <a:r>
              <a:rPr lang="en-NZ" dirty="0" smtClean="0"/>
              <a:t>Hans sympathetic figure</a:t>
            </a:r>
          </a:p>
          <a:p>
            <a:r>
              <a:rPr lang="en-NZ" dirty="0" smtClean="0"/>
              <a:t>Rosa frightening</a:t>
            </a:r>
            <a:endParaRPr lang="en-NZ" dirty="0"/>
          </a:p>
        </p:txBody>
      </p:sp>
    </p:spTree>
    <p:extLst>
      <p:ext uri="{BB962C8B-B14F-4D97-AF65-F5344CB8AC3E}">
        <p14:creationId xmlns:p14="http://schemas.microsoft.com/office/powerpoint/2010/main" val="1399085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sz="3200" dirty="0" smtClean="0"/>
              <a:t>Liesel’s first impressions of foster parents</a:t>
            </a:r>
            <a:endParaRPr lang="en-NZ" sz="3200" dirty="0"/>
          </a:p>
        </p:txBody>
      </p:sp>
      <p:sp>
        <p:nvSpPr>
          <p:cNvPr id="3" name="Content Placeholder 2"/>
          <p:cNvSpPr>
            <a:spLocks noGrp="1"/>
          </p:cNvSpPr>
          <p:nvPr>
            <p:ph idx="1"/>
          </p:nvPr>
        </p:nvSpPr>
        <p:spPr>
          <a:xfrm>
            <a:off x="467544" y="764704"/>
            <a:ext cx="8229600" cy="5112568"/>
          </a:xfrm>
        </p:spPr>
        <p:txBody>
          <a:bodyPr>
            <a:normAutofit/>
          </a:bodyPr>
          <a:lstStyle/>
          <a:p>
            <a:r>
              <a:rPr lang="en-NZ" dirty="0" smtClean="0"/>
              <a:t>Very tall man</a:t>
            </a:r>
          </a:p>
          <a:p>
            <a:r>
              <a:rPr lang="en-NZ" dirty="0" smtClean="0"/>
              <a:t>Squat like a small wardrobe with a coat thrown over – face like creased cardboard</a:t>
            </a:r>
          </a:p>
          <a:p>
            <a:r>
              <a:rPr lang="en-NZ" dirty="0" smtClean="0"/>
              <a:t>A face decorated with constant fury</a:t>
            </a:r>
          </a:p>
          <a:p>
            <a:r>
              <a:rPr lang="en-NZ" dirty="0" smtClean="0"/>
              <a:t>It was the profanity that made the greatest impact</a:t>
            </a:r>
          </a:p>
          <a:p>
            <a:r>
              <a:rPr lang="en-NZ" dirty="0" smtClean="0"/>
              <a:t>Hans – gentle voice- always just there- his eyes “made of kindness and silver. Like soft silver melting”</a:t>
            </a:r>
          </a:p>
          <a:p>
            <a:endParaRPr lang="en-NZ" dirty="0"/>
          </a:p>
        </p:txBody>
      </p:sp>
    </p:spTree>
    <p:extLst>
      <p:ext uri="{BB962C8B-B14F-4D97-AF65-F5344CB8AC3E}">
        <p14:creationId xmlns:p14="http://schemas.microsoft.com/office/powerpoint/2010/main" val="1136466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NZ" dirty="0" smtClean="0"/>
              <a:t>Rudy and Liesel’s relationship</a:t>
            </a:r>
            <a:endParaRPr lang="en-NZ" dirty="0"/>
          </a:p>
        </p:txBody>
      </p:sp>
      <p:sp>
        <p:nvSpPr>
          <p:cNvPr id="3" name="Content Placeholder 2"/>
          <p:cNvSpPr>
            <a:spLocks noGrp="1"/>
          </p:cNvSpPr>
          <p:nvPr>
            <p:ph idx="1"/>
          </p:nvPr>
        </p:nvSpPr>
        <p:spPr>
          <a:xfrm>
            <a:off x="457200" y="908720"/>
            <a:ext cx="8229600" cy="5217443"/>
          </a:xfrm>
        </p:spPr>
        <p:txBody>
          <a:bodyPr>
            <a:normAutofit fontScale="92500"/>
          </a:bodyPr>
          <a:lstStyle/>
          <a:p>
            <a:r>
              <a:rPr lang="en-NZ" dirty="0" smtClean="0"/>
              <a:t>He is there for her from the start – takes her to school – explains the street</a:t>
            </a:r>
          </a:p>
          <a:p>
            <a:r>
              <a:rPr lang="en-NZ" dirty="0" smtClean="0"/>
              <a:t>They play soccer together – he is impressed by her</a:t>
            </a:r>
          </a:p>
          <a:p>
            <a:r>
              <a:rPr lang="en-NZ" dirty="0" smtClean="0"/>
              <a:t>He races her – it’s a draw</a:t>
            </a:r>
          </a:p>
          <a:p>
            <a:r>
              <a:rPr lang="en-NZ" dirty="0" smtClean="0"/>
              <a:t>Says he wants a kiss – friendship but he loves her</a:t>
            </a:r>
          </a:p>
          <a:p>
            <a:r>
              <a:rPr lang="en-NZ" dirty="0" smtClean="0"/>
              <a:t>Rudy stands by her after her fight with Ludwig and she cries mainly in grief over her brother although she does not explain fully she trusts him enough to show her feelings to him</a:t>
            </a:r>
            <a:endParaRPr lang="en-NZ" dirty="0"/>
          </a:p>
        </p:txBody>
      </p:sp>
    </p:spTree>
    <p:extLst>
      <p:ext uri="{BB962C8B-B14F-4D97-AF65-F5344CB8AC3E}">
        <p14:creationId xmlns:p14="http://schemas.microsoft.com/office/powerpoint/2010/main" val="3945234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is Liesel’s brutalisation of Ludwig and Tommy compared to?</a:t>
            </a:r>
            <a:endParaRPr lang="en-NZ" dirty="0"/>
          </a:p>
        </p:txBody>
      </p:sp>
      <p:sp>
        <p:nvSpPr>
          <p:cNvPr id="3" name="Content Placeholder 2"/>
          <p:cNvSpPr>
            <a:spLocks noGrp="1"/>
          </p:cNvSpPr>
          <p:nvPr>
            <p:ph idx="1"/>
          </p:nvPr>
        </p:nvSpPr>
        <p:spPr/>
        <p:txBody>
          <a:bodyPr/>
          <a:lstStyle/>
          <a:p>
            <a:r>
              <a:rPr lang="en-NZ" dirty="0" smtClean="0"/>
              <a:t>Violence consuming the world</a:t>
            </a:r>
          </a:p>
          <a:p>
            <a:r>
              <a:rPr lang="en-NZ" dirty="0" smtClean="0"/>
              <a:t>People’s anger and fear and insecurities taken out on the nearest person</a:t>
            </a:r>
          </a:p>
          <a:p>
            <a:r>
              <a:rPr lang="en-NZ" dirty="0" smtClean="0"/>
              <a:t>Ludwig was taunting her and perhaps deserved the reaction</a:t>
            </a:r>
          </a:p>
          <a:p>
            <a:r>
              <a:rPr lang="en-NZ" dirty="0" smtClean="0"/>
              <a:t>Tommy was just in the way – no reason to hurt him =innocent victim </a:t>
            </a:r>
            <a:endParaRPr lang="en-NZ" dirty="0"/>
          </a:p>
        </p:txBody>
      </p:sp>
    </p:spTree>
    <p:extLst>
      <p:ext uri="{BB962C8B-B14F-4D97-AF65-F5344CB8AC3E}">
        <p14:creationId xmlns:p14="http://schemas.microsoft.com/office/powerpoint/2010/main" val="1905204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500</Words>
  <Application>Microsoft Office PowerPoint</Application>
  <PresentationFormat>On-screen Show (4:3)</PresentationFormat>
  <Paragraphs>52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Part One Book Thief questions</vt:lpstr>
      <vt:lpstr>The setting of Himmel Street</vt:lpstr>
      <vt:lpstr>Quotes from first description</vt:lpstr>
      <vt:lpstr>PowerPoint Presentation</vt:lpstr>
      <vt:lpstr>The setting of Himmel Street – purpose of these descriptions?</vt:lpstr>
      <vt:lpstr>Liesel’s first impressions of foster parents</vt:lpstr>
      <vt:lpstr>Liesel’s first impressions of foster parents</vt:lpstr>
      <vt:lpstr>Rudy and Liesel’s relationship</vt:lpstr>
      <vt:lpstr>What is Liesel’s brutalisation of Ludwig and Tommy compared to?</vt:lpstr>
      <vt:lpstr>Relationship with Hans – the development</vt:lpstr>
      <vt:lpstr>Jessie Owens incident</vt:lpstr>
    </vt:vector>
  </TitlesOfParts>
  <Company>Tauranga Girls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One Book Thief questions</dc:title>
  <dc:creator>Administrator</dc:creator>
  <cp:lastModifiedBy>Administrator</cp:lastModifiedBy>
  <cp:revision>11</cp:revision>
  <dcterms:created xsi:type="dcterms:W3CDTF">2017-05-25T20:55:15Z</dcterms:created>
  <dcterms:modified xsi:type="dcterms:W3CDTF">2017-05-29T22:00:32Z</dcterms:modified>
</cp:coreProperties>
</file>