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sz="quarter" idx="1"/>
          </p:nvPr>
        </p:nvSpPr>
        <p:spPr>
          <a:xfrm>
            <a:off x="3850443" y="0"/>
            <a:ext cx="2945659" cy="496332"/>
          </a:xfrm>
          <a:prstGeom prst="rect">
            <a:avLst/>
          </a:prstGeom>
        </p:spPr>
        <p:txBody>
          <a:bodyPr vert="horz" lIns="91440" tIns="45720" rIns="91440" bIns="45720" rtlCol="0"/>
          <a:lstStyle>
            <a:lvl1pPr algn="r">
              <a:defRPr sz="1200"/>
            </a:lvl1pPr>
          </a:lstStyle>
          <a:p>
            <a:fld id="{CFCD9399-55C3-481A-8078-4ED3C7A17A5D}" type="datetimeFigureOut">
              <a:rPr lang="en-NZ" smtClean="0"/>
              <a:t>04/05/2017</a:t>
            </a:fld>
            <a:endParaRPr lang="en-NZ"/>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NZ"/>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0293B74D-C016-498D-A20D-873318512A7B}" type="slidenum">
              <a:rPr lang="en-NZ" smtClean="0"/>
              <a:t>‹#›</a:t>
            </a:fld>
            <a:endParaRPr lang="en-NZ"/>
          </a:p>
        </p:txBody>
      </p:sp>
    </p:spTree>
    <p:extLst>
      <p:ext uri="{BB962C8B-B14F-4D97-AF65-F5344CB8AC3E}">
        <p14:creationId xmlns:p14="http://schemas.microsoft.com/office/powerpoint/2010/main" val="513960562"/>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BBC4C850-7D02-4AB5-B849-4618702EF372}"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5652899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BC4C850-7D02-4AB5-B849-4618702EF372}"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21187013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BC4C850-7D02-4AB5-B849-4618702EF372}"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24203075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BBC4C850-7D02-4AB5-B849-4618702EF372}"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3329393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BC4C850-7D02-4AB5-B849-4618702EF372}" type="datetimeFigureOut">
              <a:rPr lang="en-NZ" smtClean="0"/>
              <a:t>04/05/2017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3137487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BBC4C850-7D02-4AB5-B849-4618702EF372}" type="datetimeFigureOut">
              <a:rPr lang="en-NZ" smtClean="0"/>
              <a:t>04/05/2017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643052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BBC4C850-7D02-4AB5-B849-4618702EF372}" type="datetimeFigureOut">
              <a:rPr lang="en-NZ" smtClean="0"/>
              <a:t>04/05/2017</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17607341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BBC4C850-7D02-4AB5-B849-4618702EF372}" type="datetimeFigureOut">
              <a:rPr lang="en-NZ" smtClean="0"/>
              <a:t>04/05/2017</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2934511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C4C850-7D02-4AB5-B849-4618702EF372}" type="datetimeFigureOut">
              <a:rPr lang="en-NZ" smtClean="0"/>
              <a:t>04/05/2017</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10195820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C4C850-7D02-4AB5-B849-4618702EF372}" type="datetimeFigureOut">
              <a:rPr lang="en-NZ" smtClean="0"/>
              <a:t>04/05/2017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34050227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BC4C850-7D02-4AB5-B849-4618702EF372}" type="datetimeFigureOut">
              <a:rPr lang="en-NZ" smtClean="0"/>
              <a:t>04/05/2017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0499C057-C56B-4B3B-B31F-73A0FF3715E3}" type="slidenum">
              <a:rPr lang="en-NZ" smtClean="0"/>
              <a:t>‹#›</a:t>
            </a:fld>
            <a:endParaRPr lang="en-NZ"/>
          </a:p>
        </p:txBody>
      </p:sp>
    </p:spTree>
    <p:extLst>
      <p:ext uri="{BB962C8B-B14F-4D97-AF65-F5344CB8AC3E}">
        <p14:creationId xmlns:p14="http://schemas.microsoft.com/office/powerpoint/2010/main" val="29128512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C4C850-7D02-4AB5-B849-4618702EF372}" type="datetimeFigureOut">
              <a:rPr lang="en-NZ" smtClean="0"/>
              <a:t>04/05/2017</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99C057-C56B-4B3B-B31F-73A0FF3715E3}" type="slidenum">
              <a:rPr lang="en-NZ" smtClean="0"/>
              <a:t>‹#›</a:t>
            </a:fld>
            <a:endParaRPr lang="en-NZ"/>
          </a:p>
        </p:txBody>
      </p:sp>
    </p:spTree>
    <p:extLst>
      <p:ext uri="{BB962C8B-B14F-4D97-AF65-F5344CB8AC3E}">
        <p14:creationId xmlns:p14="http://schemas.microsoft.com/office/powerpoint/2010/main" val="29129160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NZ" dirty="0" smtClean="0"/>
              <a:t>8. The </a:t>
            </a:r>
            <a:r>
              <a:rPr lang="en-NZ" dirty="0" smtClean="0"/>
              <a:t>Carnivorous Island</a:t>
            </a:r>
            <a:endParaRPr lang="en-NZ" dirty="0"/>
          </a:p>
        </p:txBody>
      </p:sp>
      <p:sp>
        <p:nvSpPr>
          <p:cNvPr id="3" name="Subtitle 2"/>
          <p:cNvSpPr>
            <a:spLocks noGrp="1"/>
          </p:cNvSpPr>
          <p:nvPr>
            <p:ph type="subTitle" idx="1"/>
          </p:nvPr>
        </p:nvSpPr>
        <p:spPr/>
        <p:txBody>
          <a:bodyPr/>
          <a:lstStyle/>
          <a:p>
            <a:r>
              <a:rPr lang="en-NZ" dirty="0" smtClean="0"/>
              <a:t>Magical realism</a:t>
            </a:r>
            <a:endParaRPr lang="en-NZ" dirty="0"/>
          </a:p>
        </p:txBody>
      </p:sp>
    </p:spTree>
    <p:extLst>
      <p:ext uri="{BB962C8B-B14F-4D97-AF65-F5344CB8AC3E}">
        <p14:creationId xmlns:p14="http://schemas.microsoft.com/office/powerpoint/2010/main" val="1314334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smtClean="0"/>
              <a:t>The wide shot of the </a:t>
            </a:r>
            <a:r>
              <a:rPr lang="en-NZ" sz="2800" dirty="0" err="1" smtClean="0"/>
              <a:t>meerkats</a:t>
            </a:r>
            <a:r>
              <a:rPr lang="en-NZ" sz="2800" dirty="0" smtClean="0"/>
              <a:t> all looking at Pi like a stranger is humorous and surreal. It creates a sharp contrast to the next shot,</a:t>
            </a:r>
            <a:endParaRPr lang="en-NZ" sz="2800"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57400" y="1447800"/>
            <a:ext cx="5654401" cy="3156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3"/>
          <p:cNvSpPr/>
          <p:nvPr/>
        </p:nvSpPr>
        <p:spPr>
          <a:xfrm>
            <a:off x="381000" y="4800600"/>
            <a:ext cx="8534400" cy="1569660"/>
          </a:xfrm>
          <a:prstGeom prst="rect">
            <a:avLst/>
          </a:prstGeom>
        </p:spPr>
        <p:txBody>
          <a:bodyPr wrap="square">
            <a:spAutoFit/>
          </a:bodyPr>
          <a:lstStyle/>
          <a:p>
            <a:r>
              <a:rPr lang="en-NZ" sz="2400" dirty="0" smtClean="0"/>
              <a:t>While the island promises much, in the high angle, extreme wide shot of the island with its abundant </a:t>
            </a:r>
            <a:r>
              <a:rPr lang="en-NZ" sz="2400" dirty="0" err="1" smtClean="0"/>
              <a:t>meerkats</a:t>
            </a:r>
            <a:r>
              <a:rPr lang="en-NZ" sz="2400" dirty="0" smtClean="0"/>
              <a:t> and the humorous long shot of the </a:t>
            </a:r>
            <a:r>
              <a:rPr lang="en-NZ" sz="2400" dirty="0" err="1" smtClean="0"/>
              <a:t>meerkats</a:t>
            </a:r>
            <a:r>
              <a:rPr lang="en-NZ" sz="2400" dirty="0" smtClean="0"/>
              <a:t> all looking quizzically at Pi, it has sinister undertones.</a:t>
            </a:r>
            <a:endParaRPr lang="en-NZ" sz="2400" dirty="0"/>
          </a:p>
        </p:txBody>
      </p:sp>
    </p:spTree>
    <p:extLst>
      <p:ext uri="{BB962C8B-B14F-4D97-AF65-F5344CB8AC3E}">
        <p14:creationId xmlns:p14="http://schemas.microsoft.com/office/powerpoint/2010/main" val="42498388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935162"/>
          </a:xfrm>
        </p:spPr>
        <p:txBody>
          <a:bodyPr>
            <a:normAutofit/>
          </a:bodyPr>
          <a:lstStyle/>
          <a:p>
            <a:r>
              <a:rPr lang="en-NZ" sz="2400" dirty="0" smtClean="0"/>
              <a:t>The overhead shot of the </a:t>
            </a:r>
            <a:r>
              <a:rPr lang="en-NZ" sz="2400" dirty="0" err="1" smtClean="0"/>
              <a:t>meerkats</a:t>
            </a:r>
            <a:r>
              <a:rPr lang="en-NZ" sz="2400" dirty="0" smtClean="0"/>
              <a:t> reveals stark white bones at their feet, suggesting that all is not perfect with the island and foreshadowing Pi's discovery of its toxicity. </a:t>
            </a:r>
            <a:br>
              <a:rPr lang="en-NZ" sz="2400" dirty="0" smtClean="0"/>
            </a:br>
            <a:r>
              <a:rPr lang="en-NZ" sz="2400" dirty="0" smtClean="0"/>
              <a:t>This </a:t>
            </a:r>
            <a:r>
              <a:rPr lang="en-NZ" sz="2400" dirty="0"/>
              <a:t>foreshadows Pi's discovery.  In juxtaposing the shots, Lee shocks us as we realise that all is not perfect on the island.</a:t>
            </a:r>
          </a:p>
        </p:txBody>
      </p:sp>
      <p:pic>
        <p:nvPicPr>
          <p:cNvPr id="717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81000" y="2332037"/>
            <a:ext cx="821544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6374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smtClean="0"/>
              <a:t>The aerial shot of Pi swimming in the pool is again magnificent and humbling, reminding us how small we are.</a:t>
            </a:r>
            <a:endParaRPr lang="en-NZ" sz="2800" dirty="0"/>
          </a:p>
        </p:txBody>
      </p:sp>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1045" y="1600200"/>
            <a:ext cx="8201909"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46201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2800" dirty="0" smtClean="0"/>
              <a:t>A close-up of Pi tying </a:t>
            </a:r>
            <a:r>
              <a:rPr lang="en-NZ" sz="2800" dirty="0" err="1" smtClean="0"/>
              <a:t>Anandi's</a:t>
            </a:r>
            <a:r>
              <a:rPr lang="en-NZ" sz="2800" dirty="0" smtClean="0"/>
              <a:t> bracelet around the tree root symbolises his decision to give up on his former life and live in this place of abundance.</a:t>
            </a:r>
            <a:endParaRPr lang="en-NZ" sz="2800"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1214" y="1600200"/>
            <a:ext cx="816157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32612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5897563"/>
          </a:xfrm>
        </p:spPr>
        <p:txBody>
          <a:bodyPr>
            <a:normAutofit fontScale="92500" lnSpcReduction="10000"/>
          </a:bodyPr>
          <a:lstStyle/>
          <a:p>
            <a:r>
              <a:rPr lang="en-NZ" dirty="0"/>
              <a:t>Pi has discovered a place that can sustain him with food and water and he ties </a:t>
            </a:r>
            <a:r>
              <a:rPr lang="en-NZ" dirty="0" err="1"/>
              <a:t>Anandi's</a:t>
            </a:r>
            <a:r>
              <a:rPr lang="en-NZ" dirty="0"/>
              <a:t> charm around the tree root to signify his intention to stay on the island.  </a:t>
            </a:r>
            <a:br>
              <a:rPr lang="en-NZ" dirty="0"/>
            </a:br>
            <a:r>
              <a:rPr lang="en-NZ" dirty="0"/>
              <a:t/>
            </a:r>
            <a:br>
              <a:rPr lang="en-NZ" dirty="0"/>
            </a:br>
            <a:r>
              <a:rPr lang="en-NZ" dirty="0"/>
              <a:t>After so long going without, and after coming so close to death, we can understand his decision.</a:t>
            </a:r>
            <a:br>
              <a:rPr lang="en-NZ" dirty="0"/>
            </a:br>
            <a:r>
              <a:rPr lang="en-NZ" dirty="0"/>
              <a:t/>
            </a:r>
            <a:br>
              <a:rPr lang="en-NZ" dirty="0"/>
            </a:br>
            <a:r>
              <a:rPr lang="en-NZ" dirty="0"/>
              <a:t>The sunset, combined with the more sinister overhead shot of the </a:t>
            </a:r>
            <a:r>
              <a:rPr lang="en-NZ" dirty="0" err="1"/>
              <a:t>meerkats</a:t>
            </a:r>
            <a:r>
              <a:rPr lang="en-NZ" dirty="0"/>
              <a:t> earlier give the viewer an unsettled feeling</a:t>
            </a:r>
            <a:r>
              <a:rPr lang="en-NZ" dirty="0" smtClean="0"/>
              <a:t>. The choice of colours here with slightly darkened edges of sky and sea and the wide angled shot to show the vastness of the sea remind us of Pi’s helplessness</a:t>
            </a:r>
            <a:endParaRPr lang="en-NZ" dirty="0"/>
          </a:p>
        </p:txBody>
      </p:sp>
    </p:spTree>
    <p:extLst>
      <p:ext uri="{BB962C8B-B14F-4D97-AF65-F5344CB8AC3E}">
        <p14:creationId xmlns:p14="http://schemas.microsoft.com/office/powerpoint/2010/main" val="3576050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smtClean="0"/>
              <a:t>An idyllic establishing shot of the sun setting over the ocean again emphasises the beauty of life but also symbolises the 'darker' changes coming.</a:t>
            </a:r>
            <a:endParaRPr lang="en-NZ" sz="2800" dirty="0"/>
          </a:p>
        </p:txBody>
      </p:sp>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1185" y="1600200"/>
            <a:ext cx="8121630"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44248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4570" y="25946"/>
            <a:ext cx="8558430" cy="66463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242157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Faith and Belief</a:t>
            </a:r>
            <a:endParaRPr lang="en-NZ" dirty="0"/>
          </a:p>
        </p:txBody>
      </p:sp>
      <p:sp>
        <p:nvSpPr>
          <p:cNvPr id="3" name="Content Placeholder 2"/>
          <p:cNvSpPr>
            <a:spLocks noGrp="1"/>
          </p:cNvSpPr>
          <p:nvPr>
            <p:ph idx="1"/>
          </p:nvPr>
        </p:nvSpPr>
        <p:spPr/>
        <p:txBody>
          <a:bodyPr/>
          <a:lstStyle/>
          <a:p>
            <a:r>
              <a:rPr lang="en-NZ" dirty="0" smtClean="0"/>
              <a:t>There are many interpretations of the carnivorous island scene.  Martel claims it is a test of faith.  All the other incidents in the film, though at times odd, or far-fetched, seemed believable.  We opened our minds and accepted the story. </a:t>
            </a:r>
            <a:endParaRPr lang="en-NZ" dirty="0"/>
          </a:p>
        </p:txBody>
      </p:sp>
    </p:spTree>
    <p:extLst>
      <p:ext uri="{BB962C8B-B14F-4D97-AF65-F5344CB8AC3E}">
        <p14:creationId xmlns:p14="http://schemas.microsoft.com/office/powerpoint/2010/main" val="438336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1447800"/>
          </a:xfrm>
        </p:spPr>
        <p:txBody>
          <a:bodyPr>
            <a:normAutofit fontScale="90000"/>
          </a:bodyPr>
          <a:lstStyle/>
          <a:p>
            <a:r>
              <a:rPr lang="en-NZ" sz="4000" dirty="0" smtClean="0"/>
              <a:t>The Island</a:t>
            </a:r>
            <a:br>
              <a:rPr lang="en-NZ" sz="4000" dirty="0" smtClean="0"/>
            </a:br>
            <a:r>
              <a:rPr lang="en-NZ" sz="3600" dirty="0" smtClean="0"/>
              <a:t>An extreme long shot shows the isolation and beauty of the island.</a:t>
            </a:r>
            <a:endParaRPr lang="en-NZ" sz="4000"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91214" y="1600200"/>
            <a:ext cx="816157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36660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Philosophy meets reality?</a:t>
            </a:r>
            <a:endParaRPr lang="en-NZ" dirty="0"/>
          </a:p>
        </p:txBody>
      </p:sp>
      <p:sp>
        <p:nvSpPr>
          <p:cNvPr id="3" name="Content Placeholder 2"/>
          <p:cNvSpPr>
            <a:spLocks noGrp="1"/>
          </p:cNvSpPr>
          <p:nvPr>
            <p:ph idx="1"/>
          </p:nvPr>
        </p:nvSpPr>
        <p:spPr>
          <a:xfrm>
            <a:off x="304800" y="1219200"/>
            <a:ext cx="8382000" cy="5486400"/>
          </a:xfrm>
        </p:spPr>
        <p:txBody>
          <a:bodyPr>
            <a:normAutofit fontScale="92500" lnSpcReduction="20000"/>
          </a:bodyPr>
          <a:lstStyle/>
          <a:p>
            <a:r>
              <a:rPr lang="en-NZ" dirty="0" smtClean="0"/>
              <a:t>The island is different.  It's where we say, "Hang on...a floating, carnivorous island crawling with </a:t>
            </a:r>
            <a:r>
              <a:rPr lang="en-NZ" dirty="0" err="1" smtClean="0"/>
              <a:t>meerkats</a:t>
            </a:r>
            <a:r>
              <a:rPr lang="en-NZ" dirty="0" smtClean="0"/>
              <a:t>?  I don't think so." </a:t>
            </a:r>
          </a:p>
          <a:p>
            <a:r>
              <a:rPr lang="en-NZ" dirty="0" smtClean="0"/>
              <a:t> Throughout the story, we subconsciously choose to suspend our disbelief, but the text pushes the reader's limits.  The carnivorous island is where we discover the story may not be/is not 'true'.  </a:t>
            </a:r>
          </a:p>
          <a:p>
            <a:r>
              <a:rPr lang="en-NZ" dirty="0" smtClean="0"/>
              <a:t>In order to go on, we must make a conscious leap of faith to accept the story on its face value...and we do.  As readers we discover that we can make such leaps of faith, leading us towards the final discovery of the text - that, without proof or rational argument, we can also choose faith.</a:t>
            </a:r>
            <a:endParaRPr lang="en-NZ" dirty="0"/>
          </a:p>
        </p:txBody>
      </p:sp>
    </p:spTree>
    <p:extLst>
      <p:ext uri="{BB962C8B-B14F-4D97-AF65-F5344CB8AC3E}">
        <p14:creationId xmlns:p14="http://schemas.microsoft.com/office/powerpoint/2010/main" val="41199830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3200" dirty="0" smtClean="0"/>
              <a:t>The medium shot of Pi eating the island algae demonstrates the island's ability to fulfil Pi's physical needs.</a:t>
            </a:r>
            <a:endParaRPr lang="en-NZ" sz="3200" dirty="0"/>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64278" y="1600200"/>
            <a:ext cx="8215444"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77424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800" dirty="0" smtClean="0"/>
              <a:t>A high angle, extreme wide shot of the island, crawling with </a:t>
            </a:r>
            <a:r>
              <a:rPr lang="en-NZ" sz="2800" dirty="0" err="1" smtClean="0"/>
              <a:t>meerkats</a:t>
            </a:r>
            <a:r>
              <a:rPr lang="en-NZ" sz="2800" dirty="0" smtClean="0"/>
              <a:t> shows that Pi has discovered a place where life thrives - a land of plenty.</a:t>
            </a:r>
            <a:endParaRPr lang="en-NZ" sz="2800"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4252395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b="1" dirty="0"/>
              <a:t>Why </a:t>
            </a:r>
            <a:r>
              <a:rPr lang="en-NZ" b="1" dirty="0" err="1"/>
              <a:t>meerkats</a:t>
            </a:r>
            <a:r>
              <a:rPr lang="en-NZ" b="1" dirty="0"/>
              <a:t>?</a:t>
            </a:r>
            <a:r>
              <a:rPr lang="en-NZ" b="1" dirty="0" smtClean="0">
                <a:effectLst/>
              </a:rPr>
              <a:t/>
            </a:r>
            <a:br>
              <a:rPr lang="en-NZ" b="1" dirty="0" smtClean="0">
                <a:effectLst/>
              </a:rPr>
            </a:br>
            <a:endParaRPr lang="en-NZ" dirty="0"/>
          </a:p>
        </p:txBody>
      </p:sp>
      <p:pic>
        <p:nvPicPr>
          <p:cNvPr id="512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17799" y="1600200"/>
            <a:ext cx="8108402" cy="4525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4970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NZ"/>
          </a:p>
        </p:txBody>
      </p:sp>
      <p:sp>
        <p:nvSpPr>
          <p:cNvPr id="3" name="Content Placeholder 2"/>
          <p:cNvSpPr>
            <a:spLocks noGrp="1"/>
          </p:cNvSpPr>
          <p:nvPr>
            <p:ph idx="1"/>
          </p:nvPr>
        </p:nvSpPr>
        <p:spPr/>
        <p:txBody>
          <a:bodyPr>
            <a:normAutofit fontScale="92500"/>
          </a:bodyPr>
          <a:lstStyle/>
          <a:p>
            <a:r>
              <a:rPr lang="en-NZ" dirty="0" smtClean="0"/>
              <a:t>Firstly they're funny because they are very unlikely and unexpected.  They are part of what makes the island difficult to believe.</a:t>
            </a:r>
          </a:p>
          <a:p>
            <a:endParaRPr lang="en-NZ" dirty="0" smtClean="0"/>
          </a:p>
          <a:p>
            <a:r>
              <a:rPr lang="en-NZ" dirty="0" smtClean="0"/>
              <a:t>Secondly, they are intensely social animals, living in family groups and watching out for each other.  Therefore, the </a:t>
            </a:r>
            <a:r>
              <a:rPr lang="en-NZ" dirty="0" err="1" smtClean="0"/>
              <a:t>meerkats</a:t>
            </a:r>
            <a:r>
              <a:rPr lang="en-NZ" dirty="0" smtClean="0"/>
              <a:t>, who thrive on the island, symbolise the ability of the individual to thrive in the company of his own kind.</a:t>
            </a:r>
          </a:p>
          <a:p>
            <a:endParaRPr lang="en-NZ" dirty="0"/>
          </a:p>
        </p:txBody>
      </p:sp>
    </p:spTree>
    <p:extLst>
      <p:ext uri="{BB962C8B-B14F-4D97-AF65-F5344CB8AC3E}">
        <p14:creationId xmlns:p14="http://schemas.microsoft.com/office/powerpoint/2010/main" val="324890731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520</Words>
  <Application>Microsoft Office PowerPoint</Application>
  <PresentationFormat>On-screen Show (4:3)</PresentationFormat>
  <Paragraphs>22</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8. The Carnivorous Island</vt:lpstr>
      <vt:lpstr>PowerPoint Presentation</vt:lpstr>
      <vt:lpstr>Faith and Belief</vt:lpstr>
      <vt:lpstr>The Island An extreme long shot shows the isolation and beauty of the island.</vt:lpstr>
      <vt:lpstr>Philosophy meets reality?</vt:lpstr>
      <vt:lpstr>The medium shot of Pi eating the island algae demonstrates the island's ability to fulfil Pi's physical needs.</vt:lpstr>
      <vt:lpstr>A high angle, extreme wide shot of the island, crawling with meerkats shows that Pi has discovered a place where life thrives - a land of plenty.</vt:lpstr>
      <vt:lpstr>Why meerkats? </vt:lpstr>
      <vt:lpstr>PowerPoint Presentation</vt:lpstr>
      <vt:lpstr>The wide shot of the meerkats all looking at Pi like a stranger is humorous and surreal. It creates a sharp contrast to the next shot,</vt:lpstr>
      <vt:lpstr>The overhead shot of the meerkats reveals stark white bones at their feet, suggesting that all is not perfect with the island and foreshadowing Pi's discovery of its toxicity.  This foreshadows Pi's discovery.  In juxtaposing the shots, Lee shocks us as we realise that all is not perfect on the island.</vt:lpstr>
      <vt:lpstr>The aerial shot of Pi swimming in the pool is again magnificent and humbling, reminding us how small we are.</vt:lpstr>
      <vt:lpstr>A close-up of Pi tying Anandi's bracelet around the tree root symbolises his decision to give up on his former life and live in this place of abundance.</vt:lpstr>
      <vt:lpstr>PowerPoint Presentation</vt:lpstr>
      <vt:lpstr>An idyllic establishing shot of the sun setting over the ocean again emphasises the beauty of life but also symbolises the 'darker' changes coming.</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Carnivorous Island</dc:title>
  <dc:creator>Sally</dc:creator>
  <cp:lastModifiedBy>Administrator</cp:lastModifiedBy>
  <cp:revision>4</cp:revision>
  <cp:lastPrinted>2017-05-04T04:51:03Z</cp:lastPrinted>
  <dcterms:created xsi:type="dcterms:W3CDTF">2017-03-22T09:43:33Z</dcterms:created>
  <dcterms:modified xsi:type="dcterms:W3CDTF">2017-05-04T04:51:58Z</dcterms:modified>
</cp:coreProperties>
</file>