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45014-E7C1-4700-9C21-5DAD5AEBA825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A6FC1-5E70-444E-8030-5FF759DA5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471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491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657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4946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215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939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844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335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238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248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827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87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F993E-DCB3-4E91-AED0-FB74AC1F9800}" type="datetimeFigureOut">
              <a:rPr lang="en-NZ" smtClean="0"/>
              <a:t>04/05/2017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DC69-D777-4495-8D06-FB8E06255A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750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3600" b="1" smtClean="0"/>
              <a:t>5. Pi </a:t>
            </a:r>
            <a:r>
              <a:rPr lang="en-NZ" sz="3600" b="1" dirty="0"/>
              <a:t>discovers the human condition</a:t>
            </a:r>
            <a:r>
              <a:rPr lang="en-NZ" sz="3600" b="1" dirty="0" smtClean="0">
                <a:effectLst/>
              </a:rPr>
              <a:t/>
            </a:r>
            <a:br>
              <a:rPr lang="en-NZ" sz="3600" b="1" dirty="0" smtClean="0">
                <a:effectLst/>
              </a:rPr>
            </a:b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>
            <a:normAutofit/>
          </a:bodyPr>
          <a:lstStyle/>
          <a:p>
            <a:r>
              <a:rPr lang="en-NZ" b="1" dirty="0"/>
              <a:t>The futility of materialism</a:t>
            </a:r>
            <a:endParaRPr lang="en-NZ" b="1" dirty="0" smtClean="0"/>
          </a:p>
          <a:p>
            <a:r>
              <a:rPr lang="en-NZ" dirty="0"/>
              <a:t>Pi discovers that material possessions cannot protect him from the world around him.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78594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/>
              <a:t>Here we discover our insignificance in the face of the world around us.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50" y="1600200"/>
            <a:ext cx="81349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598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dirty="0"/>
              <a:t>The discoveries: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5562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The beauty and majesty of our earthly existence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How quickly can we be stripped of our safety and security.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How quickly joy can turn to sorrow and suffering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That even in suffering, there is great beauty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The insignificance of the individual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5132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85000" lnSpcReduction="10000"/>
          </a:bodyPr>
          <a:lstStyle/>
          <a:p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The discoveries:</a:t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The beauty and majesty of our earthly existence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How quickly we can be stripped of our safety and security.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How quickly joy can turn to sorrow and suffering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/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That even in suffering, there is great beauty</a:t>
            </a:r>
          </a:p>
          <a:p>
            <a:pPr marL="0" indent="0">
              <a:buNone/>
            </a:pP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 </a:t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r>
              <a:rPr lang="en-NZ" b="0" i="0" u="none" strike="noStrike" dirty="0" smtClean="0">
                <a:solidFill>
                  <a:srgbClr val="040000"/>
                </a:solidFill>
                <a:effectLst/>
              </a:rPr>
              <a:t>*  The insignificance of the individual</a:t>
            </a:r>
            <a:br>
              <a:rPr lang="en-NZ" b="0" i="0" u="none" strike="noStrike" dirty="0" smtClean="0">
                <a:solidFill>
                  <a:srgbClr val="040000"/>
                </a:solidFill>
                <a:effectLst/>
              </a:rPr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68437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200" dirty="0"/>
              <a:t>High angle and overhead shots of the glowing ocean convey the insignificance of the individual and the sheer majesty of life on earth. 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90" y="1600200"/>
            <a:ext cx="818841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09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2800" dirty="0" smtClean="0"/>
              <a:t>The aerial shot depicts Pi's vulnerability and insignificance in the vast scheme of things, but it is also the God's-eye view.</a:t>
            </a:r>
            <a:endParaRPr lang="en-NZ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4" y="1600200"/>
            <a:ext cx="81615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5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2800" dirty="0" smtClean="0"/>
              <a:t>The low angle shot of Pi's face, glowing with reflected blue light and smiling with joy depicts the wonder Pi feels at his discovery of nature's beauty.</a:t>
            </a:r>
            <a:endParaRPr lang="en-NZ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45" y="1600200"/>
            <a:ext cx="820190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075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/>
              <a:t>The aerial and long shots emphasise the immensity of the whale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93" y="1600200"/>
            <a:ext cx="814821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369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/>
              <a:t>in contrast to Pi's much smaller, more vulnerable size.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42150"/>
            <a:ext cx="7620000" cy="424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2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400" b="0" i="0" u="none" strike="noStrike" dirty="0" smtClean="0">
                <a:solidFill>
                  <a:srgbClr val="040000"/>
                </a:solidFill>
                <a:effectLst/>
              </a:rPr>
              <a:t>It shows how quickly Pi's experience changes from joy to awe to loss as he is pulled into the wake of the whale. </a:t>
            </a:r>
            <a:endParaRPr lang="en-NZ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13" y="1600200"/>
            <a:ext cx="817497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018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0240" y="838200"/>
            <a:ext cx="971424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759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168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5. Pi discovers the human condition </vt:lpstr>
      <vt:lpstr>PowerPoint Presentation</vt:lpstr>
      <vt:lpstr>High angle and overhead shots of the glowing ocean convey the insignificance of the individual and the sheer majesty of life on earth. </vt:lpstr>
      <vt:lpstr>The aerial shot depicts Pi's vulnerability and insignificance in the vast scheme of things, but it is also the God's-eye view.</vt:lpstr>
      <vt:lpstr>The low angle shot of Pi's face, glowing with reflected blue light and smiling with joy depicts the wonder Pi feels at his discovery of nature's beauty.</vt:lpstr>
      <vt:lpstr>The aerial and long shots emphasise the immensity of the whale</vt:lpstr>
      <vt:lpstr>in contrast to Pi's much smaller, more vulnerable size.</vt:lpstr>
      <vt:lpstr>It shows how quickly Pi's experience changes from joy to awe to loss as he is pulled into the wake of the whale. </vt:lpstr>
      <vt:lpstr>PowerPoint Presentation</vt:lpstr>
      <vt:lpstr>Here we discover our insignificance in the face of the world around us.</vt:lpstr>
      <vt:lpstr>The discoveries: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 discovers the human condition </dc:title>
  <dc:creator>Sally</dc:creator>
  <cp:lastModifiedBy>Administrator</cp:lastModifiedBy>
  <cp:revision>2</cp:revision>
  <cp:lastPrinted>2017-05-04T04:47:00Z</cp:lastPrinted>
  <dcterms:created xsi:type="dcterms:W3CDTF">2017-03-04T00:27:15Z</dcterms:created>
  <dcterms:modified xsi:type="dcterms:W3CDTF">2017-05-04T04:47:05Z</dcterms:modified>
</cp:coreProperties>
</file>