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EAF7A-A5FC-4A0F-84DE-31DBA148C18B}" type="datetimeFigureOut">
              <a:rPr lang="en-NZ" smtClean="0"/>
              <a:t>17/06/2015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1A53A-4B3B-421C-84E9-552840111424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973188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EAF7A-A5FC-4A0F-84DE-31DBA148C18B}" type="datetimeFigureOut">
              <a:rPr lang="en-NZ" smtClean="0"/>
              <a:t>17/06/2015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1A53A-4B3B-421C-84E9-552840111424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2515983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EAF7A-A5FC-4A0F-84DE-31DBA148C18B}" type="datetimeFigureOut">
              <a:rPr lang="en-NZ" smtClean="0"/>
              <a:t>17/06/2015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1A53A-4B3B-421C-84E9-552840111424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0551887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EAF7A-A5FC-4A0F-84DE-31DBA148C18B}" type="datetimeFigureOut">
              <a:rPr lang="en-NZ" smtClean="0"/>
              <a:t>17/06/2015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1A53A-4B3B-421C-84E9-552840111424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630365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EAF7A-A5FC-4A0F-84DE-31DBA148C18B}" type="datetimeFigureOut">
              <a:rPr lang="en-NZ" smtClean="0"/>
              <a:t>17/06/2015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1A53A-4B3B-421C-84E9-552840111424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1526151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EAF7A-A5FC-4A0F-84DE-31DBA148C18B}" type="datetimeFigureOut">
              <a:rPr lang="en-NZ" smtClean="0"/>
              <a:t>17/06/2015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1A53A-4B3B-421C-84E9-552840111424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6969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EAF7A-A5FC-4A0F-84DE-31DBA148C18B}" type="datetimeFigureOut">
              <a:rPr lang="en-NZ" smtClean="0"/>
              <a:t>17/06/2015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1A53A-4B3B-421C-84E9-552840111424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2951427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EAF7A-A5FC-4A0F-84DE-31DBA148C18B}" type="datetimeFigureOut">
              <a:rPr lang="en-NZ" smtClean="0"/>
              <a:t>17/06/2015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1A53A-4B3B-421C-84E9-552840111424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6918266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EAF7A-A5FC-4A0F-84DE-31DBA148C18B}" type="datetimeFigureOut">
              <a:rPr lang="en-NZ" smtClean="0"/>
              <a:t>17/06/2015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1A53A-4B3B-421C-84E9-552840111424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7909931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EAF7A-A5FC-4A0F-84DE-31DBA148C18B}" type="datetimeFigureOut">
              <a:rPr lang="en-NZ" smtClean="0"/>
              <a:t>17/06/2015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1A53A-4B3B-421C-84E9-552840111424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3598192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EAF7A-A5FC-4A0F-84DE-31DBA148C18B}" type="datetimeFigureOut">
              <a:rPr lang="en-NZ" smtClean="0"/>
              <a:t>17/06/2015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1A53A-4B3B-421C-84E9-552840111424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9490052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0EAF7A-A5FC-4A0F-84DE-31DBA148C18B}" type="datetimeFigureOut">
              <a:rPr lang="en-NZ" smtClean="0"/>
              <a:t>17/06/2015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41A53A-4B3B-421C-84E9-552840111424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2963274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NZ" dirty="0" smtClean="0"/>
              <a:t>Literary terms as jokes</a:t>
            </a:r>
            <a:endParaRPr lang="en-NZ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5165778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NZ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687" y="692696"/>
            <a:ext cx="8043737" cy="60328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456870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PUN</a:t>
            </a:r>
            <a:endParaRPr lang="en-NZ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1172035"/>
            <a:ext cx="5256584" cy="5612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125839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NZ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897652"/>
            <a:ext cx="4752528" cy="55921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961367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err="1" smtClean="0"/>
              <a:t>Cliches</a:t>
            </a:r>
            <a:endParaRPr lang="en-NZ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138" y="2204864"/>
            <a:ext cx="8466747" cy="259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405180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Metaphor</a:t>
            </a:r>
            <a:endParaRPr lang="en-NZ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112476"/>
            <a:ext cx="6624736" cy="52721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363280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NZ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7125" y="2596356"/>
            <a:ext cx="1809750" cy="2533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190740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smtClean="0"/>
              <a:t>Simile</a:t>
            </a:r>
            <a:endParaRPr lang="en-NZ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1342901"/>
            <a:ext cx="4536504" cy="56706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504404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8</Words>
  <Application>Microsoft Office PowerPoint</Application>
  <PresentationFormat>On-screen Show (4:3)</PresentationFormat>
  <Paragraphs>5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Literary terms as jokes</vt:lpstr>
      <vt:lpstr>PowerPoint Presentation</vt:lpstr>
      <vt:lpstr>PUN</vt:lpstr>
      <vt:lpstr>PowerPoint Presentation</vt:lpstr>
      <vt:lpstr>Cliches</vt:lpstr>
      <vt:lpstr>Metaphor</vt:lpstr>
      <vt:lpstr>PowerPoint Presentation</vt:lpstr>
      <vt:lpstr>Simile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Literary terms as jokes</dc:title>
  <dc:creator>Sally</dc:creator>
  <cp:lastModifiedBy>Sally</cp:lastModifiedBy>
  <cp:revision>3</cp:revision>
  <dcterms:created xsi:type="dcterms:W3CDTF">2015-06-17T10:39:29Z</dcterms:created>
  <dcterms:modified xsi:type="dcterms:W3CDTF">2015-06-17T11:08:39Z</dcterms:modified>
</cp:coreProperties>
</file>