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EF217903-0263-4049-A53E-739ADB12E40B}" type="datetimeFigureOut">
              <a:rPr lang="en-NZ" smtClean="0"/>
              <a:t>20/05/2015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3E76358-E014-48F6-B3E4-2FEDB24699A6}" type="slidenum">
              <a:rPr lang="en-NZ" smtClean="0"/>
              <a:t>‹#›</a:t>
            </a:fld>
            <a:endParaRPr lang="en-NZ"/>
          </a:p>
        </p:txBody>
      </p:sp>
    </p:spTree>
    <p:extLst>
      <p:ext uri="{BB962C8B-B14F-4D97-AF65-F5344CB8AC3E}">
        <p14:creationId xmlns:p14="http://schemas.microsoft.com/office/powerpoint/2010/main" val="700043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F217903-0263-4049-A53E-739ADB12E40B}" type="datetimeFigureOut">
              <a:rPr lang="en-NZ" smtClean="0"/>
              <a:t>20/05/2015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3E76358-E014-48F6-B3E4-2FEDB24699A6}" type="slidenum">
              <a:rPr lang="en-NZ" smtClean="0"/>
              <a:t>‹#›</a:t>
            </a:fld>
            <a:endParaRPr lang="en-NZ"/>
          </a:p>
        </p:txBody>
      </p:sp>
    </p:spTree>
    <p:extLst>
      <p:ext uri="{BB962C8B-B14F-4D97-AF65-F5344CB8AC3E}">
        <p14:creationId xmlns:p14="http://schemas.microsoft.com/office/powerpoint/2010/main" val="2476308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F217903-0263-4049-A53E-739ADB12E40B}" type="datetimeFigureOut">
              <a:rPr lang="en-NZ" smtClean="0"/>
              <a:t>20/05/2015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3E76358-E014-48F6-B3E4-2FEDB24699A6}" type="slidenum">
              <a:rPr lang="en-NZ" smtClean="0"/>
              <a:t>‹#›</a:t>
            </a:fld>
            <a:endParaRPr lang="en-NZ"/>
          </a:p>
        </p:txBody>
      </p:sp>
    </p:spTree>
    <p:extLst>
      <p:ext uri="{BB962C8B-B14F-4D97-AF65-F5344CB8AC3E}">
        <p14:creationId xmlns:p14="http://schemas.microsoft.com/office/powerpoint/2010/main" val="1125794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F217903-0263-4049-A53E-739ADB12E40B}" type="datetimeFigureOut">
              <a:rPr lang="en-NZ" smtClean="0"/>
              <a:t>20/05/2015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3E76358-E014-48F6-B3E4-2FEDB24699A6}" type="slidenum">
              <a:rPr lang="en-NZ" smtClean="0"/>
              <a:t>‹#›</a:t>
            </a:fld>
            <a:endParaRPr lang="en-NZ"/>
          </a:p>
        </p:txBody>
      </p:sp>
    </p:spTree>
    <p:extLst>
      <p:ext uri="{BB962C8B-B14F-4D97-AF65-F5344CB8AC3E}">
        <p14:creationId xmlns:p14="http://schemas.microsoft.com/office/powerpoint/2010/main" val="3788044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217903-0263-4049-A53E-739ADB12E40B}" type="datetimeFigureOut">
              <a:rPr lang="en-NZ" smtClean="0"/>
              <a:t>20/05/2015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3E76358-E014-48F6-B3E4-2FEDB24699A6}" type="slidenum">
              <a:rPr lang="en-NZ" smtClean="0"/>
              <a:t>‹#›</a:t>
            </a:fld>
            <a:endParaRPr lang="en-NZ"/>
          </a:p>
        </p:txBody>
      </p:sp>
    </p:spTree>
    <p:extLst>
      <p:ext uri="{BB962C8B-B14F-4D97-AF65-F5344CB8AC3E}">
        <p14:creationId xmlns:p14="http://schemas.microsoft.com/office/powerpoint/2010/main" val="3434917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EF217903-0263-4049-A53E-739ADB12E40B}" type="datetimeFigureOut">
              <a:rPr lang="en-NZ" smtClean="0"/>
              <a:t>20/05/2015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3E76358-E014-48F6-B3E4-2FEDB24699A6}" type="slidenum">
              <a:rPr lang="en-NZ" smtClean="0"/>
              <a:t>‹#›</a:t>
            </a:fld>
            <a:endParaRPr lang="en-NZ"/>
          </a:p>
        </p:txBody>
      </p:sp>
    </p:spTree>
    <p:extLst>
      <p:ext uri="{BB962C8B-B14F-4D97-AF65-F5344CB8AC3E}">
        <p14:creationId xmlns:p14="http://schemas.microsoft.com/office/powerpoint/2010/main" val="3928710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EF217903-0263-4049-A53E-739ADB12E40B}" type="datetimeFigureOut">
              <a:rPr lang="en-NZ" smtClean="0"/>
              <a:t>20/05/2015</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3E76358-E014-48F6-B3E4-2FEDB24699A6}" type="slidenum">
              <a:rPr lang="en-NZ" smtClean="0"/>
              <a:t>‹#›</a:t>
            </a:fld>
            <a:endParaRPr lang="en-NZ"/>
          </a:p>
        </p:txBody>
      </p:sp>
    </p:spTree>
    <p:extLst>
      <p:ext uri="{BB962C8B-B14F-4D97-AF65-F5344CB8AC3E}">
        <p14:creationId xmlns:p14="http://schemas.microsoft.com/office/powerpoint/2010/main" val="2642502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EF217903-0263-4049-A53E-739ADB12E40B}" type="datetimeFigureOut">
              <a:rPr lang="en-NZ" smtClean="0"/>
              <a:t>20/05/2015</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3E76358-E014-48F6-B3E4-2FEDB24699A6}" type="slidenum">
              <a:rPr lang="en-NZ" smtClean="0"/>
              <a:t>‹#›</a:t>
            </a:fld>
            <a:endParaRPr lang="en-NZ"/>
          </a:p>
        </p:txBody>
      </p:sp>
    </p:spTree>
    <p:extLst>
      <p:ext uri="{BB962C8B-B14F-4D97-AF65-F5344CB8AC3E}">
        <p14:creationId xmlns:p14="http://schemas.microsoft.com/office/powerpoint/2010/main" val="1516226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217903-0263-4049-A53E-739ADB12E40B}" type="datetimeFigureOut">
              <a:rPr lang="en-NZ" smtClean="0"/>
              <a:t>20/05/2015</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3E76358-E014-48F6-B3E4-2FEDB24699A6}" type="slidenum">
              <a:rPr lang="en-NZ" smtClean="0"/>
              <a:t>‹#›</a:t>
            </a:fld>
            <a:endParaRPr lang="en-NZ"/>
          </a:p>
        </p:txBody>
      </p:sp>
    </p:spTree>
    <p:extLst>
      <p:ext uri="{BB962C8B-B14F-4D97-AF65-F5344CB8AC3E}">
        <p14:creationId xmlns:p14="http://schemas.microsoft.com/office/powerpoint/2010/main" val="1946038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217903-0263-4049-A53E-739ADB12E40B}" type="datetimeFigureOut">
              <a:rPr lang="en-NZ" smtClean="0"/>
              <a:t>20/05/2015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3E76358-E014-48F6-B3E4-2FEDB24699A6}" type="slidenum">
              <a:rPr lang="en-NZ" smtClean="0"/>
              <a:t>‹#›</a:t>
            </a:fld>
            <a:endParaRPr lang="en-NZ"/>
          </a:p>
        </p:txBody>
      </p:sp>
    </p:spTree>
    <p:extLst>
      <p:ext uri="{BB962C8B-B14F-4D97-AF65-F5344CB8AC3E}">
        <p14:creationId xmlns:p14="http://schemas.microsoft.com/office/powerpoint/2010/main" val="4205151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217903-0263-4049-A53E-739ADB12E40B}" type="datetimeFigureOut">
              <a:rPr lang="en-NZ" smtClean="0"/>
              <a:t>20/05/2015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3E76358-E014-48F6-B3E4-2FEDB24699A6}" type="slidenum">
              <a:rPr lang="en-NZ" smtClean="0"/>
              <a:t>‹#›</a:t>
            </a:fld>
            <a:endParaRPr lang="en-NZ"/>
          </a:p>
        </p:txBody>
      </p:sp>
    </p:spTree>
    <p:extLst>
      <p:ext uri="{BB962C8B-B14F-4D97-AF65-F5344CB8AC3E}">
        <p14:creationId xmlns:p14="http://schemas.microsoft.com/office/powerpoint/2010/main" val="1288145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217903-0263-4049-A53E-739ADB12E40B}" type="datetimeFigureOut">
              <a:rPr lang="en-NZ" smtClean="0"/>
              <a:t>20/05/2015</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E76358-E014-48F6-B3E4-2FEDB24699A6}" type="slidenum">
              <a:rPr lang="en-NZ" smtClean="0"/>
              <a:t>‹#›</a:t>
            </a:fld>
            <a:endParaRPr lang="en-NZ"/>
          </a:p>
        </p:txBody>
      </p:sp>
    </p:spTree>
    <p:extLst>
      <p:ext uri="{BB962C8B-B14F-4D97-AF65-F5344CB8AC3E}">
        <p14:creationId xmlns:p14="http://schemas.microsoft.com/office/powerpoint/2010/main" val="2251658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How to write an essay on theme Level 2</a:t>
            </a:r>
            <a:endParaRPr lang="en-NZ" dirty="0"/>
          </a:p>
        </p:txBody>
      </p:sp>
      <p:sp>
        <p:nvSpPr>
          <p:cNvPr id="3" name="Content Placeholder 2"/>
          <p:cNvSpPr>
            <a:spLocks noGrp="1"/>
          </p:cNvSpPr>
          <p:nvPr>
            <p:ph idx="1"/>
          </p:nvPr>
        </p:nvSpPr>
        <p:spPr/>
        <p:txBody>
          <a:bodyPr/>
          <a:lstStyle/>
          <a:p>
            <a:endParaRPr lang="en-NZ"/>
          </a:p>
        </p:txBody>
      </p:sp>
    </p:spTree>
    <p:extLst>
      <p:ext uri="{BB962C8B-B14F-4D97-AF65-F5344CB8AC3E}">
        <p14:creationId xmlns:p14="http://schemas.microsoft.com/office/powerpoint/2010/main" val="27440991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fontScale="62500" lnSpcReduction="20000"/>
          </a:bodyPr>
          <a:lstStyle/>
          <a:p>
            <a:r>
              <a:rPr lang="en-NZ" dirty="0"/>
              <a:t>The use of words to destroy, to spit out hatred and prejudice are shown in the novel to be destructive to more than those they are aimed at. Hans </a:t>
            </a:r>
            <a:r>
              <a:rPr lang="en-NZ" dirty="0" err="1"/>
              <a:t>Hubermann’s</a:t>
            </a:r>
            <a:r>
              <a:rPr lang="en-NZ" dirty="0"/>
              <a:t> son accuses his father of cowardice of not being loyal and patriotic. His words split them apart – a parting that is never healed and both men lose something precious. This is a small part of the effect of prejudiced ideas expressed in words. Through these we are shown the ugliness of ideology and the negative effects of conflict on both a world scale like war and on a small human scale.</a:t>
            </a:r>
          </a:p>
          <a:p>
            <a:r>
              <a:rPr lang="en-NZ" dirty="0"/>
              <a:t> </a:t>
            </a:r>
          </a:p>
          <a:p>
            <a:r>
              <a:rPr lang="en-NZ" dirty="0" err="1"/>
              <a:t>Liesel’s</a:t>
            </a:r>
            <a:r>
              <a:rPr lang="en-NZ" dirty="0"/>
              <a:t> love of words and the relationship built with Max which centres around words reveals to us the other side of language. Well used it is life affirming and healing.</a:t>
            </a:r>
          </a:p>
          <a:p>
            <a:r>
              <a:rPr lang="en-NZ" dirty="0"/>
              <a:t> </a:t>
            </a:r>
          </a:p>
          <a:p>
            <a:r>
              <a:rPr lang="en-NZ" dirty="0"/>
              <a:t>Through the conversation with Death, </a:t>
            </a:r>
            <a:r>
              <a:rPr lang="en-NZ" dirty="0" smtClean="0"/>
              <a:t>his </a:t>
            </a:r>
            <a:r>
              <a:rPr lang="en-NZ" dirty="0"/>
              <a:t>style of speech, the way he describes himself and his perspective on humanity gives us a different view so we see life and dying differently.  </a:t>
            </a:r>
          </a:p>
          <a:p>
            <a:endParaRPr lang="en-NZ" dirty="0"/>
          </a:p>
        </p:txBody>
      </p:sp>
    </p:spTree>
    <p:extLst>
      <p:ext uri="{BB962C8B-B14F-4D97-AF65-F5344CB8AC3E}">
        <p14:creationId xmlns:p14="http://schemas.microsoft.com/office/powerpoint/2010/main" val="34247733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26170"/>
          </a:xfrm>
        </p:spPr>
        <p:txBody>
          <a:bodyPr>
            <a:normAutofit fontScale="90000"/>
          </a:bodyPr>
          <a:lstStyle/>
          <a:p>
            <a:r>
              <a:rPr lang="en-NZ" dirty="0" smtClean="0"/>
              <a:t>HOW does the author convey ideas on this theme?</a:t>
            </a:r>
            <a:br>
              <a:rPr lang="en-NZ" dirty="0" smtClean="0"/>
            </a:br>
            <a:endParaRPr lang="en-NZ" dirty="0"/>
          </a:p>
        </p:txBody>
      </p:sp>
      <p:sp>
        <p:nvSpPr>
          <p:cNvPr id="3" name="Content Placeholder 2"/>
          <p:cNvSpPr>
            <a:spLocks noGrp="1"/>
          </p:cNvSpPr>
          <p:nvPr>
            <p:ph idx="1"/>
          </p:nvPr>
        </p:nvSpPr>
        <p:spPr/>
        <p:txBody>
          <a:bodyPr/>
          <a:lstStyle/>
          <a:p>
            <a:endParaRPr lang="en-NZ" dirty="0" smtClean="0"/>
          </a:p>
          <a:p>
            <a:endParaRPr lang="en-NZ" dirty="0"/>
          </a:p>
          <a:p>
            <a:r>
              <a:rPr lang="en-NZ" dirty="0" smtClean="0"/>
              <a:t>Choose </a:t>
            </a:r>
            <a:r>
              <a:rPr lang="en-NZ" dirty="0"/>
              <a:t>3 techniques from the following and provide examples to support: setting, narrative voice or structure, symbolism, dialogue,  characterisation, language features.</a:t>
            </a:r>
          </a:p>
        </p:txBody>
      </p:sp>
    </p:spTree>
    <p:extLst>
      <p:ext uri="{BB962C8B-B14F-4D97-AF65-F5344CB8AC3E}">
        <p14:creationId xmlns:p14="http://schemas.microsoft.com/office/powerpoint/2010/main" val="2226211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Technique 1</a:t>
            </a:r>
            <a:endParaRPr lang="en-NZ" dirty="0"/>
          </a:p>
        </p:txBody>
      </p:sp>
      <p:sp>
        <p:nvSpPr>
          <p:cNvPr id="3" name="Content Placeholder 2"/>
          <p:cNvSpPr>
            <a:spLocks noGrp="1"/>
          </p:cNvSpPr>
          <p:nvPr>
            <p:ph idx="1"/>
          </p:nvPr>
        </p:nvSpPr>
        <p:spPr/>
        <p:txBody>
          <a:bodyPr/>
          <a:lstStyle/>
          <a:p>
            <a:endParaRPr lang="en-NZ" dirty="0"/>
          </a:p>
        </p:txBody>
      </p:sp>
    </p:spTree>
    <p:extLst>
      <p:ext uri="{BB962C8B-B14F-4D97-AF65-F5344CB8AC3E}">
        <p14:creationId xmlns:p14="http://schemas.microsoft.com/office/powerpoint/2010/main" val="2927952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Technique 2</a:t>
            </a:r>
            <a:endParaRPr lang="en-NZ" dirty="0"/>
          </a:p>
        </p:txBody>
      </p:sp>
      <p:sp>
        <p:nvSpPr>
          <p:cNvPr id="3" name="Content Placeholder 2"/>
          <p:cNvSpPr>
            <a:spLocks noGrp="1"/>
          </p:cNvSpPr>
          <p:nvPr>
            <p:ph idx="1"/>
          </p:nvPr>
        </p:nvSpPr>
        <p:spPr/>
        <p:txBody>
          <a:bodyPr/>
          <a:lstStyle/>
          <a:p>
            <a:endParaRPr lang="en-NZ"/>
          </a:p>
        </p:txBody>
      </p:sp>
    </p:spTree>
    <p:extLst>
      <p:ext uri="{BB962C8B-B14F-4D97-AF65-F5344CB8AC3E}">
        <p14:creationId xmlns:p14="http://schemas.microsoft.com/office/powerpoint/2010/main" val="4051370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Technique 3</a:t>
            </a:r>
            <a:endParaRPr lang="en-NZ" dirty="0"/>
          </a:p>
        </p:txBody>
      </p:sp>
      <p:sp>
        <p:nvSpPr>
          <p:cNvPr id="3" name="Content Placeholder 2"/>
          <p:cNvSpPr>
            <a:spLocks noGrp="1"/>
          </p:cNvSpPr>
          <p:nvPr>
            <p:ph idx="1"/>
          </p:nvPr>
        </p:nvSpPr>
        <p:spPr/>
        <p:txBody>
          <a:bodyPr/>
          <a:lstStyle/>
          <a:p>
            <a:endParaRPr lang="en-NZ"/>
          </a:p>
        </p:txBody>
      </p:sp>
    </p:spTree>
    <p:extLst>
      <p:ext uri="{BB962C8B-B14F-4D97-AF65-F5344CB8AC3E}">
        <p14:creationId xmlns:p14="http://schemas.microsoft.com/office/powerpoint/2010/main" val="1934824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5" name="Content Placeholder 4"/>
          <p:cNvSpPr>
            <a:spLocks noGrp="1"/>
          </p:cNvSpPr>
          <p:nvPr>
            <p:ph idx="1"/>
          </p:nvPr>
        </p:nvSpPr>
        <p:spPr/>
        <p:txBody>
          <a:bodyPr/>
          <a:lstStyle/>
          <a:p>
            <a:r>
              <a:rPr lang="en-NZ" dirty="0"/>
              <a:t>What meaning does the technique bring to the reader?</a:t>
            </a:r>
          </a:p>
          <a:p>
            <a:r>
              <a:rPr lang="en-NZ" dirty="0"/>
              <a:t>Why was the technique used?</a:t>
            </a:r>
          </a:p>
          <a:p>
            <a:r>
              <a:rPr lang="en-NZ" dirty="0"/>
              <a:t>What is implied or suggested by using this technique?</a:t>
            </a:r>
          </a:p>
          <a:p>
            <a:endParaRPr lang="en-NZ" dirty="0"/>
          </a:p>
        </p:txBody>
      </p:sp>
    </p:spTree>
    <p:extLst>
      <p:ext uri="{BB962C8B-B14F-4D97-AF65-F5344CB8AC3E}">
        <p14:creationId xmlns:p14="http://schemas.microsoft.com/office/powerpoint/2010/main" val="347356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a:t>How effective is the use of the technique and why?</a:t>
            </a:r>
          </a:p>
          <a:p>
            <a:r>
              <a:rPr lang="en-NZ" dirty="0"/>
              <a:t>Does the writer achieve their purpose?</a:t>
            </a:r>
          </a:p>
        </p:txBody>
      </p:sp>
    </p:spTree>
    <p:extLst>
      <p:ext uri="{BB962C8B-B14F-4D97-AF65-F5344CB8AC3E}">
        <p14:creationId xmlns:p14="http://schemas.microsoft.com/office/powerpoint/2010/main" val="8071154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a:t>What did you personally think of the idea that was presented?</a:t>
            </a:r>
          </a:p>
        </p:txBody>
      </p:sp>
    </p:spTree>
    <p:extLst>
      <p:ext uri="{BB962C8B-B14F-4D97-AF65-F5344CB8AC3E}">
        <p14:creationId xmlns:p14="http://schemas.microsoft.com/office/powerpoint/2010/main" val="30487490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a:t>How  is this idea relevant today?</a:t>
            </a:r>
          </a:p>
          <a:p>
            <a:r>
              <a:rPr lang="en-NZ" dirty="0"/>
              <a:t>How has your understanding of this idea/ issue changed?</a:t>
            </a:r>
          </a:p>
          <a:p>
            <a:r>
              <a:rPr lang="en-NZ" dirty="0"/>
              <a:t>What feelings did this idea evoke in you as a reader of this text?</a:t>
            </a:r>
          </a:p>
        </p:txBody>
      </p:sp>
    </p:spTree>
    <p:extLst>
      <p:ext uri="{BB962C8B-B14F-4D97-AF65-F5344CB8AC3E}">
        <p14:creationId xmlns:p14="http://schemas.microsoft.com/office/powerpoint/2010/main" val="648564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Tree>
    <p:extLst>
      <p:ext uri="{BB962C8B-B14F-4D97-AF65-F5344CB8AC3E}">
        <p14:creationId xmlns:p14="http://schemas.microsoft.com/office/powerpoint/2010/main" val="2450163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a:t>THE THEME (Write the theme in one clear statement)</a:t>
            </a:r>
          </a:p>
        </p:txBody>
      </p:sp>
      <p:sp>
        <p:nvSpPr>
          <p:cNvPr id="3" name="Subtitle 2"/>
          <p:cNvSpPr>
            <a:spLocks noGrp="1"/>
          </p:cNvSpPr>
          <p:nvPr>
            <p:ph type="subTitle" idx="1"/>
          </p:nvPr>
        </p:nvSpPr>
        <p:spPr/>
        <p:txBody>
          <a:bodyPr/>
          <a:lstStyle/>
          <a:p>
            <a:endParaRPr lang="en-NZ"/>
          </a:p>
        </p:txBody>
      </p:sp>
    </p:spTree>
    <p:extLst>
      <p:ext uri="{BB962C8B-B14F-4D97-AF65-F5344CB8AC3E}">
        <p14:creationId xmlns:p14="http://schemas.microsoft.com/office/powerpoint/2010/main" val="1798572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a:t>The message in The Book Thief  is that words have power. </a:t>
            </a:r>
            <a:endParaRPr lang="en-NZ" dirty="0" smtClean="0"/>
          </a:p>
          <a:p>
            <a:endParaRPr lang="en-NZ" dirty="0"/>
          </a:p>
          <a:p>
            <a:r>
              <a:rPr lang="en-NZ" dirty="0"/>
              <a:t>Words can be dangerous. </a:t>
            </a:r>
            <a:endParaRPr lang="en-NZ" dirty="0" smtClean="0"/>
          </a:p>
        </p:txBody>
      </p:sp>
    </p:spTree>
    <p:extLst>
      <p:ext uri="{BB962C8B-B14F-4D97-AF65-F5344CB8AC3E}">
        <p14:creationId xmlns:p14="http://schemas.microsoft.com/office/powerpoint/2010/main" val="3888459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smtClean="0"/>
              <a:t>Expand this statement</a:t>
            </a:r>
            <a:endParaRPr lang="en-NZ" dirty="0"/>
          </a:p>
        </p:txBody>
      </p:sp>
    </p:spTree>
    <p:extLst>
      <p:ext uri="{BB962C8B-B14F-4D97-AF65-F5344CB8AC3E}">
        <p14:creationId xmlns:p14="http://schemas.microsoft.com/office/powerpoint/2010/main" val="3563715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fontScale="92500" lnSpcReduction="10000"/>
          </a:bodyPr>
          <a:lstStyle/>
          <a:p>
            <a:r>
              <a:rPr lang="en-NZ" dirty="0"/>
              <a:t>We see this in the way that the words of Hitler have led to this cruel and destructive treatment of a group of people and have plunged a country into war. We also see how words help both </a:t>
            </a:r>
            <a:r>
              <a:rPr lang="en-NZ" dirty="0" err="1"/>
              <a:t>Liesel</a:t>
            </a:r>
            <a:r>
              <a:rPr lang="en-NZ" dirty="0"/>
              <a:t> and Max to express their emotions and they present their feelings through the books they write.  We also recognise that words can change our understanding, build relationships or destroy them We see that words can be used for good or for evil.</a:t>
            </a:r>
          </a:p>
        </p:txBody>
      </p:sp>
    </p:spTree>
    <p:extLst>
      <p:ext uri="{BB962C8B-B14F-4D97-AF65-F5344CB8AC3E}">
        <p14:creationId xmlns:p14="http://schemas.microsoft.com/office/powerpoint/2010/main" val="603173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a:t>Write a sentence that outlines how the author has presented this idea.</a:t>
            </a:r>
          </a:p>
          <a:p>
            <a:endParaRPr lang="en-NZ" dirty="0"/>
          </a:p>
        </p:txBody>
      </p:sp>
    </p:spTree>
    <p:extLst>
      <p:ext uri="{BB962C8B-B14F-4D97-AF65-F5344CB8AC3E}">
        <p14:creationId xmlns:p14="http://schemas.microsoft.com/office/powerpoint/2010/main" val="4294991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fontScale="92500" lnSpcReduction="20000"/>
          </a:bodyPr>
          <a:lstStyle/>
          <a:p>
            <a:r>
              <a:rPr lang="en-NZ" dirty="0"/>
              <a:t>The power of words is presented to us through the books </a:t>
            </a:r>
            <a:r>
              <a:rPr lang="en-NZ" dirty="0" err="1"/>
              <a:t>Liesel</a:t>
            </a:r>
            <a:r>
              <a:rPr lang="en-NZ" dirty="0"/>
              <a:t> steals and Max writes. Words show up on the doors of Jewish shops, in the books </a:t>
            </a:r>
            <a:r>
              <a:rPr lang="en-NZ" dirty="0" err="1"/>
              <a:t>Liesel</a:t>
            </a:r>
            <a:r>
              <a:rPr lang="en-NZ" dirty="0"/>
              <a:t> learns from and ones that are </a:t>
            </a:r>
            <a:r>
              <a:rPr lang="en-NZ" dirty="0" smtClean="0"/>
              <a:t>written for her.  </a:t>
            </a:r>
            <a:r>
              <a:rPr lang="en-NZ" dirty="0"/>
              <a:t>The power of words  is in the dialogue of the characters , for example, Death’s statements; Rosa’s use of </a:t>
            </a:r>
            <a:r>
              <a:rPr lang="en-NZ" dirty="0" err="1"/>
              <a:t>saumench</a:t>
            </a:r>
            <a:r>
              <a:rPr lang="en-NZ" dirty="0"/>
              <a:t> and </a:t>
            </a:r>
            <a:r>
              <a:rPr lang="en-NZ" dirty="0" err="1"/>
              <a:t>saukerl</a:t>
            </a:r>
            <a:r>
              <a:rPr lang="en-NZ" dirty="0"/>
              <a:t> – her swearing hiding the great love she has for her family; the tirade </a:t>
            </a:r>
            <a:r>
              <a:rPr lang="en-NZ" dirty="0" err="1"/>
              <a:t>Liesel</a:t>
            </a:r>
            <a:r>
              <a:rPr lang="en-NZ" dirty="0"/>
              <a:t> lets loose on </a:t>
            </a:r>
            <a:r>
              <a:rPr lang="en-NZ" dirty="0" err="1"/>
              <a:t>Ilse</a:t>
            </a:r>
            <a:r>
              <a:rPr lang="en-NZ" dirty="0"/>
              <a:t> Hermann in her anger and grief. Words, we see, are both cruel and kind. </a:t>
            </a:r>
          </a:p>
          <a:p>
            <a:endParaRPr lang="en-NZ" dirty="0"/>
          </a:p>
        </p:txBody>
      </p:sp>
    </p:spTree>
    <p:extLst>
      <p:ext uri="{BB962C8B-B14F-4D97-AF65-F5344CB8AC3E}">
        <p14:creationId xmlns:p14="http://schemas.microsoft.com/office/powerpoint/2010/main" val="2863490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a:t>Write down what the importance of this message is to you or to its wider audience</a:t>
            </a:r>
          </a:p>
          <a:p>
            <a:endParaRPr lang="en-NZ" dirty="0"/>
          </a:p>
        </p:txBody>
      </p:sp>
    </p:spTree>
    <p:extLst>
      <p:ext uri="{BB962C8B-B14F-4D97-AF65-F5344CB8AC3E}">
        <p14:creationId xmlns:p14="http://schemas.microsoft.com/office/powerpoint/2010/main" val="13261245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92500" lnSpcReduction="20000"/>
          </a:bodyPr>
          <a:lstStyle/>
          <a:p>
            <a:r>
              <a:rPr lang="en-NZ" dirty="0" smtClean="0"/>
              <a:t>This message builds awareness of the power of speech and writing to build or destroy.  Hitler’s speeches led to war and hatred and extreme prejudice. Today we see similar hatreds fanned by certain leaders who believe their ideas are true and must be followed or by leaders who desire to hold on to power at all costs.</a:t>
            </a:r>
          </a:p>
          <a:p>
            <a:r>
              <a:rPr lang="en-NZ" dirty="0" smtClean="0"/>
              <a:t>Good words </a:t>
            </a:r>
            <a:r>
              <a:rPr lang="en-NZ" dirty="0" err="1" smtClean="0"/>
              <a:t>eg</a:t>
            </a:r>
            <a:r>
              <a:rPr lang="en-NZ" dirty="0" smtClean="0"/>
              <a:t> MLK’s speech have done the opposite and built strong ideas about the way we perceive other human beings.  The novel makes us aware of the power of literature  which has more permanence in some ways than a speech for either good or evil. We become better people because of what </a:t>
            </a:r>
            <a:r>
              <a:rPr lang="en-NZ" smtClean="0"/>
              <a:t>we read.</a:t>
            </a:r>
            <a:endParaRPr lang="en-NZ" dirty="0"/>
          </a:p>
        </p:txBody>
      </p:sp>
    </p:spTree>
    <p:extLst>
      <p:ext uri="{BB962C8B-B14F-4D97-AF65-F5344CB8AC3E}">
        <p14:creationId xmlns:p14="http://schemas.microsoft.com/office/powerpoint/2010/main" val="9834010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616</Words>
  <Application>Microsoft Office PowerPoint</Application>
  <PresentationFormat>On-screen Show (4:3)</PresentationFormat>
  <Paragraphs>33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How to write an essay on theme Level 2</vt:lpstr>
      <vt:lpstr>THE THEME (Write the theme in one clear statement)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does the author convey ideas on this theme? </vt:lpstr>
      <vt:lpstr>Technique 1</vt:lpstr>
      <vt:lpstr>Technique 2</vt:lpstr>
      <vt:lpstr>Technique 3</vt:lpstr>
      <vt:lpstr>PowerPoint Presentation</vt:lpstr>
      <vt:lpstr>PowerPoint Presentation</vt:lpstr>
      <vt:lpstr>PowerPoint Presentation</vt:lpstr>
      <vt:lpstr>PowerPoint Presentation</vt:lpstr>
      <vt:lpstr>PowerPoint Presentation</vt:lpstr>
    </vt:vector>
  </TitlesOfParts>
  <Company>Tauranga Girls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write an essay on theme Level 2</dc:title>
  <dc:creator>Administrator</dc:creator>
  <cp:lastModifiedBy>Administrator</cp:lastModifiedBy>
  <cp:revision>5</cp:revision>
  <dcterms:created xsi:type="dcterms:W3CDTF">2013-04-08T20:04:34Z</dcterms:created>
  <dcterms:modified xsi:type="dcterms:W3CDTF">2015-05-20T03:12:16Z</dcterms:modified>
</cp:coreProperties>
</file>