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D4F9F-0407-428D-888F-26D89A7B8880}" type="datetimeFigureOut">
              <a:rPr lang="en-NZ" smtClean="0"/>
              <a:t>29/04/2015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284D-7578-4C12-BC90-4B6A86D320E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938477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D4F9F-0407-428D-888F-26D89A7B8880}" type="datetimeFigureOut">
              <a:rPr lang="en-NZ" smtClean="0"/>
              <a:t>29/04/2015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284D-7578-4C12-BC90-4B6A86D320E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3806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D4F9F-0407-428D-888F-26D89A7B8880}" type="datetimeFigureOut">
              <a:rPr lang="en-NZ" smtClean="0"/>
              <a:t>29/04/2015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284D-7578-4C12-BC90-4B6A86D320E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98220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D4F9F-0407-428D-888F-26D89A7B8880}" type="datetimeFigureOut">
              <a:rPr lang="en-NZ" smtClean="0"/>
              <a:t>29/04/2015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284D-7578-4C12-BC90-4B6A86D320E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912858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D4F9F-0407-428D-888F-26D89A7B8880}" type="datetimeFigureOut">
              <a:rPr lang="en-NZ" smtClean="0"/>
              <a:t>29/04/2015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284D-7578-4C12-BC90-4B6A86D320E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62932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D4F9F-0407-428D-888F-26D89A7B8880}" type="datetimeFigureOut">
              <a:rPr lang="en-NZ" smtClean="0"/>
              <a:t>29/04/2015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284D-7578-4C12-BC90-4B6A86D320E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604768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D4F9F-0407-428D-888F-26D89A7B8880}" type="datetimeFigureOut">
              <a:rPr lang="en-NZ" smtClean="0"/>
              <a:t>29/04/2015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284D-7578-4C12-BC90-4B6A86D320E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1429255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D4F9F-0407-428D-888F-26D89A7B8880}" type="datetimeFigureOut">
              <a:rPr lang="en-NZ" smtClean="0"/>
              <a:t>29/04/2015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284D-7578-4C12-BC90-4B6A86D320E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31155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D4F9F-0407-428D-888F-26D89A7B8880}" type="datetimeFigureOut">
              <a:rPr lang="en-NZ" smtClean="0"/>
              <a:t>29/04/2015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284D-7578-4C12-BC90-4B6A86D320E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087828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D4F9F-0407-428D-888F-26D89A7B8880}" type="datetimeFigureOut">
              <a:rPr lang="en-NZ" smtClean="0"/>
              <a:t>29/04/2015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284D-7578-4C12-BC90-4B6A86D320E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401381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1D4F9F-0407-428D-888F-26D89A7B8880}" type="datetimeFigureOut">
              <a:rPr lang="en-NZ" smtClean="0"/>
              <a:t>29/04/2015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45284D-7578-4C12-BC90-4B6A86D320E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1765827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D4F9F-0407-428D-888F-26D89A7B8880}" type="datetimeFigureOut">
              <a:rPr lang="en-NZ" smtClean="0"/>
              <a:t>29/04/2015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45284D-7578-4C12-BC90-4B6A86D320E6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057052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smtClean="0"/>
              <a:t>Hearst Castle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9779195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29" y="980729"/>
            <a:ext cx="7299655" cy="5474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66844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32" y="1052736"/>
            <a:ext cx="8536148" cy="569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781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244" y="836712"/>
            <a:ext cx="8671220" cy="5838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294158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470" y="908720"/>
            <a:ext cx="8678002" cy="5788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8172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078" y="1052736"/>
            <a:ext cx="8119377" cy="56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509777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598819"/>
            <a:ext cx="4680520" cy="6240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58515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250" y="548680"/>
            <a:ext cx="8066181" cy="63994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552373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220229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44945"/>
            <a:ext cx="7920880" cy="5436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4334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508" y="836711"/>
            <a:ext cx="7568884" cy="5669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590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03" y="1772816"/>
            <a:ext cx="9112285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7364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905" y="1700807"/>
            <a:ext cx="9289905" cy="4257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3158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5905" y="1700807"/>
            <a:ext cx="9470433" cy="4340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83567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121" y="1556792"/>
            <a:ext cx="9740718" cy="4464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6169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91" y="1124744"/>
            <a:ext cx="8225081" cy="5664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174141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8765"/>
            <a:ext cx="4968552" cy="662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14619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</Words>
  <Application>Microsoft Office PowerPoint</Application>
  <PresentationFormat>On-screen Show (4:3)</PresentationFormat>
  <Paragraphs>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Hearst Castle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Hearst Castle</dc:title>
  <dc:creator>Sally</dc:creator>
  <cp:lastModifiedBy>Sally</cp:lastModifiedBy>
  <cp:revision>2</cp:revision>
  <dcterms:created xsi:type="dcterms:W3CDTF">2015-04-29T09:39:34Z</dcterms:created>
  <dcterms:modified xsi:type="dcterms:W3CDTF">2015-04-29T09:59:51Z</dcterms:modified>
</cp:coreProperties>
</file>