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C42AF6-E3BA-47AC-AB2F-AE7EA2C9C269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795B4E-88C0-4AA2-BFB6-13B6D2DC2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6452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795B4E-88C0-4AA2-BFB6-13B6D2DC238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5053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451DA-16BD-4F90-83EA-0A7F654C58E7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21813-B08E-4459-812D-46CAAAED2F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286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451DA-16BD-4F90-83EA-0A7F654C58E7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21813-B08E-4459-812D-46CAAAED2F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858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451DA-16BD-4F90-83EA-0A7F654C58E7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21813-B08E-4459-812D-46CAAAED2F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71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451DA-16BD-4F90-83EA-0A7F654C58E7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21813-B08E-4459-812D-46CAAAED2F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818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451DA-16BD-4F90-83EA-0A7F654C58E7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21813-B08E-4459-812D-46CAAAED2F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726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451DA-16BD-4F90-83EA-0A7F654C58E7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21813-B08E-4459-812D-46CAAAED2F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050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451DA-16BD-4F90-83EA-0A7F654C58E7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21813-B08E-4459-812D-46CAAAED2F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837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451DA-16BD-4F90-83EA-0A7F654C58E7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21813-B08E-4459-812D-46CAAAED2F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795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451DA-16BD-4F90-83EA-0A7F654C58E7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21813-B08E-4459-812D-46CAAAED2F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387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451DA-16BD-4F90-83EA-0A7F654C58E7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21813-B08E-4459-812D-46CAAAED2F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98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451DA-16BD-4F90-83EA-0A7F654C58E7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21813-B08E-4459-812D-46CAAAED2F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911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A451DA-16BD-4F90-83EA-0A7F654C58E7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621813-B08E-4459-812D-46CAAAED2F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76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800" b="1" dirty="0" smtClean="0"/>
              <a:t>Critical Reading Perspectives </a:t>
            </a:r>
            <a:endParaRPr lang="en-US" sz="8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….</a:t>
            </a:r>
          </a:p>
          <a:p>
            <a:r>
              <a:rPr lang="en-US" b="1" dirty="0" err="1" smtClean="0">
                <a:solidFill>
                  <a:schemeClr val="tx1"/>
                </a:solidFill>
              </a:rPr>
              <a:t>Cuz</a:t>
            </a:r>
            <a:r>
              <a:rPr lang="en-US" b="1" dirty="0" smtClean="0">
                <a:solidFill>
                  <a:schemeClr val="tx1"/>
                </a:solidFill>
              </a:rPr>
              <a:t> there’s never just one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625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9600" b="1" dirty="0" smtClean="0">
                <a:latin typeface="Amienne" pitchFamily="82" charset="0"/>
              </a:rPr>
              <a:t>The End</a:t>
            </a:r>
            <a:endParaRPr lang="en-US" sz="9600" b="1" dirty="0">
              <a:latin typeface="Amienne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461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ernard MT Condensed" pitchFamily="18" charset="0"/>
              </a:rPr>
              <a:t>Feminist</a:t>
            </a:r>
            <a:endParaRPr lang="en-US" dirty="0">
              <a:latin typeface="Bernard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Read in terms of the female identity</a:t>
            </a:r>
          </a:p>
          <a:p>
            <a:r>
              <a:rPr lang="en-US" b="1" u="sng" dirty="0" smtClean="0">
                <a:solidFill>
                  <a:srgbClr val="C00000"/>
                </a:solidFill>
              </a:rPr>
              <a:t>Concerned with</a:t>
            </a:r>
            <a:r>
              <a:rPr lang="en-US" dirty="0" smtClean="0">
                <a:solidFill>
                  <a:srgbClr val="C00000"/>
                </a:solidFill>
              </a:rPr>
              <a:t>: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b="1" dirty="0" smtClean="0">
                <a:solidFill>
                  <a:srgbClr val="C00000"/>
                </a:solidFill>
              </a:rPr>
              <a:t>social &amp; cultural attitudes towards women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Issues arising from male or female narrative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Patriarchy or male hegemony 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1143000"/>
            <a:ext cx="4509039" cy="5562600"/>
          </a:xfrm>
        </p:spPr>
      </p:pic>
      <p:sp>
        <p:nvSpPr>
          <p:cNvPr id="6" name="Rectangle 5"/>
          <p:cNvSpPr/>
          <p:nvPr/>
        </p:nvSpPr>
        <p:spPr>
          <a:xfrm>
            <a:off x="6705600" y="3429000"/>
            <a:ext cx="103381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825018" y="5302155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890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Reader-response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Read in terms of the individual &amp; how they creates meaning</a:t>
            </a:r>
          </a:p>
          <a:p>
            <a:r>
              <a:rPr lang="en-US" b="1" u="sng" dirty="0" smtClean="0">
                <a:solidFill>
                  <a:schemeClr val="accent1">
                    <a:lumMod val="50000"/>
                  </a:schemeClr>
                </a:solidFill>
              </a:rPr>
              <a:t>Concerned with:</a:t>
            </a:r>
          </a:p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 reader’s cultural values &amp; how attitudes lead to assumptions about characters </a:t>
            </a:r>
            <a:r>
              <a:rPr lang="en-US" b="1" dirty="0" err="1" smtClean="0">
                <a:solidFill>
                  <a:schemeClr val="accent1">
                    <a:lumMod val="50000"/>
                  </a:schemeClr>
                </a:solidFill>
              </a:rPr>
              <a:t>etc</a:t>
            </a:r>
            <a:endParaRPr lang="en-US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How reader “fill gaps” that are either ambiguous or contradictory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590800"/>
            <a:ext cx="4247116" cy="3276600"/>
          </a:xfrm>
        </p:spPr>
      </p:pic>
    </p:spTree>
    <p:extLst>
      <p:ext uri="{BB962C8B-B14F-4D97-AF65-F5344CB8AC3E}">
        <p14:creationId xmlns:p14="http://schemas.microsoft.com/office/powerpoint/2010/main" val="2211519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Race/post colonial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Read in terms of  representation of ethnicity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u="sng" dirty="0" smtClean="0">
                <a:solidFill>
                  <a:schemeClr val="bg1"/>
                </a:solidFill>
              </a:rPr>
              <a:t>Concerned with:</a:t>
            </a:r>
          </a:p>
          <a:p>
            <a:r>
              <a:rPr lang="en-US" u="sng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how race &amp; injustice are dealt with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Esp</a:t>
            </a:r>
            <a:r>
              <a:rPr lang="en-US" dirty="0" smtClean="0">
                <a:solidFill>
                  <a:schemeClr val="bg1"/>
                </a:solidFill>
              </a:rPr>
              <a:t>; written or set in colonial times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Power ( hegemony) is often a common motif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Highlights western attitudes toward nationality &amp; ethnicity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Assumptions &amp; paradigms expressed implicitly or explicitly by author and/or characters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3694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Read in terms of the type of genre</a:t>
            </a:r>
          </a:p>
          <a:p>
            <a:r>
              <a:rPr lang="en-US" dirty="0" smtClean="0"/>
              <a:t>Fiction, non-fiction, Detective, Thriller, Comic, Tragedy</a:t>
            </a:r>
          </a:p>
          <a:p>
            <a:r>
              <a:rPr lang="en-US" b="1" u="sng" dirty="0" smtClean="0">
                <a:solidFill>
                  <a:schemeClr val="bg1"/>
                </a:solidFill>
              </a:rPr>
              <a:t>Concerned with</a:t>
            </a:r>
            <a:r>
              <a:rPr lang="en-US" b="1" dirty="0" smtClean="0">
                <a:solidFill>
                  <a:schemeClr val="bg1"/>
                </a:solidFill>
              </a:rPr>
              <a:t>: 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how text embodies characteristics  &amp; conventions associated with particular genre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4294496"/>
            <a:ext cx="1876425" cy="2438400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8775" y="152400"/>
            <a:ext cx="1733550" cy="26289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140" y="3810000"/>
            <a:ext cx="1881219" cy="2895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8560" y="1600200"/>
            <a:ext cx="1752381" cy="260952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398" y="1752600"/>
            <a:ext cx="2100776" cy="3197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492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57200" y="1337481"/>
            <a:ext cx="3962399" cy="47913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Cultural/historical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Read in terms of how it reveals culture &amp; ideologies of the time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u="sng" dirty="0" smtClean="0">
                <a:solidFill>
                  <a:schemeClr val="bg1"/>
                </a:solidFill>
              </a:rPr>
              <a:t>Concerned with:</a:t>
            </a:r>
            <a:endParaRPr lang="en-US" u="sng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 facts or opinion about the time period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Understanding that texts no “stand alone” but  read with historical understanding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1143000"/>
            <a:ext cx="1992853" cy="29718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8653" y="3037053"/>
            <a:ext cx="3091788" cy="3091788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152400"/>
            <a:ext cx="2332344" cy="3312425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9890" y="3886200"/>
            <a:ext cx="2752725" cy="275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08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8000" b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4800" y="1295400"/>
            <a:ext cx="3962400" cy="518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FF0000"/>
                </a:solidFill>
              </a:rPr>
              <a:t>Structuralist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Read in terms of how  novel put together &amp;</a:t>
            </a:r>
          </a:p>
          <a:p>
            <a:pPr marL="0" indent="0">
              <a:buNone/>
            </a:pPr>
            <a:r>
              <a:rPr lang="en-US" dirty="0"/>
              <a:t>h</a:t>
            </a:r>
            <a:r>
              <a:rPr lang="en-US" dirty="0" smtClean="0"/>
              <a:t>ow ideas are put together</a:t>
            </a:r>
          </a:p>
          <a:p>
            <a:r>
              <a:rPr lang="en-US" u="sng" dirty="0" smtClean="0"/>
              <a:t>Concerned with:</a:t>
            </a:r>
          </a:p>
          <a:p>
            <a:r>
              <a:rPr lang="en-US" dirty="0" smtClean="0"/>
              <a:t>How does construction represents author’s view of the world</a:t>
            </a:r>
          </a:p>
          <a:p>
            <a:r>
              <a:rPr lang="en-US" dirty="0" smtClean="0"/>
              <a:t> diction, form, paradox, motifs, patterns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990600"/>
            <a:ext cx="2285714" cy="1980953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3048000"/>
            <a:ext cx="1981134" cy="307783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2819400"/>
            <a:ext cx="1800000" cy="254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928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Marxist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524000"/>
            <a:ext cx="4038600" cy="452596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Read in terms of exploring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issues of social class and power,  especially the   treatment of working class</a:t>
            </a:r>
          </a:p>
          <a:p>
            <a:r>
              <a:rPr lang="en-US" u="sng" dirty="0" smtClean="0">
                <a:solidFill>
                  <a:schemeClr val="bg1"/>
                </a:solidFill>
              </a:rPr>
              <a:t>Concerned with</a:t>
            </a:r>
            <a:r>
              <a:rPr lang="en-US" dirty="0" smtClean="0">
                <a:solidFill>
                  <a:schemeClr val="bg1"/>
                </a:solidFill>
              </a:rPr>
              <a:t>: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political, cultural, and social contexts</a:t>
            </a:r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524000"/>
            <a:ext cx="3368162" cy="4114800"/>
          </a:xfrm>
        </p:spPr>
      </p:pic>
    </p:spTree>
    <p:extLst>
      <p:ext uri="{BB962C8B-B14F-4D97-AF65-F5344CB8AC3E}">
        <p14:creationId xmlns:p14="http://schemas.microsoft.com/office/powerpoint/2010/main" val="833685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Psychoanalytic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Read in terms of exploring how humans think, react</a:t>
            </a:r>
          </a:p>
          <a:p>
            <a:endParaRPr lang="en-US" dirty="0" smtClean="0"/>
          </a:p>
          <a:p>
            <a:r>
              <a:rPr lang="en-US" b="1" u="sng" dirty="0" smtClean="0"/>
              <a:t>Concerned with</a:t>
            </a:r>
            <a:r>
              <a:rPr lang="en-US" b="1" dirty="0" smtClean="0"/>
              <a:t>: </a:t>
            </a:r>
          </a:p>
          <a:p>
            <a:r>
              <a:rPr lang="en-US" b="1" dirty="0" smtClean="0"/>
              <a:t>Human behavior </a:t>
            </a:r>
          </a:p>
          <a:p>
            <a:r>
              <a:rPr lang="en-US" b="1" dirty="0" smtClean="0"/>
              <a:t>Human behavior as it applies  to social &amp; cultural- ethical attitudes</a:t>
            </a:r>
          </a:p>
          <a:p>
            <a:r>
              <a:rPr lang="en-US" b="1" dirty="0" smtClean="0"/>
              <a:t>Human psychology, </a:t>
            </a:r>
          </a:p>
          <a:p>
            <a:r>
              <a:rPr lang="en-US" b="1" dirty="0" smtClean="0"/>
              <a:t> internal &amp; external conflicts within the characters</a:t>
            </a:r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228600"/>
            <a:ext cx="2467603" cy="4009855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7019" y="2106614"/>
            <a:ext cx="2096957" cy="330358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3390795"/>
            <a:ext cx="2257425" cy="3467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907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</TotalTime>
  <Words>312</Words>
  <Application>Microsoft Office PowerPoint</Application>
  <PresentationFormat>On-screen Show (4:3)</PresentationFormat>
  <Paragraphs>54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Critical Reading Perspectives </vt:lpstr>
      <vt:lpstr>Feminist</vt:lpstr>
      <vt:lpstr>Reader-response</vt:lpstr>
      <vt:lpstr>Race/post colonial</vt:lpstr>
      <vt:lpstr>Genre </vt:lpstr>
      <vt:lpstr>Cultural/historical</vt:lpstr>
      <vt:lpstr>Structuralist</vt:lpstr>
      <vt:lpstr>Marxist</vt:lpstr>
      <vt:lpstr>Psychoanalytic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Critical Reading Perspectives</dc:title>
  <dc:creator>Sally</dc:creator>
  <cp:lastModifiedBy>Sally</cp:lastModifiedBy>
  <cp:revision>13</cp:revision>
  <dcterms:created xsi:type="dcterms:W3CDTF">2012-01-31T15:28:09Z</dcterms:created>
  <dcterms:modified xsi:type="dcterms:W3CDTF">2015-06-17T10:20:23Z</dcterms:modified>
</cp:coreProperties>
</file>