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08" y="-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A24C-56D2-4E30-AE92-36017469F0E9}" type="datetimeFigureOut">
              <a:rPr lang="en-NZ" smtClean="0"/>
              <a:t>26/04/2014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208C9-0EBD-4875-951A-66D86787BC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48748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A24C-56D2-4E30-AE92-36017469F0E9}" type="datetimeFigureOut">
              <a:rPr lang="en-NZ" smtClean="0"/>
              <a:t>26/04/2014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208C9-0EBD-4875-951A-66D86787BC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97803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A24C-56D2-4E30-AE92-36017469F0E9}" type="datetimeFigureOut">
              <a:rPr lang="en-NZ" smtClean="0"/>
              <a:t>26/04/2014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208C9-0EBD-4875-951A-66D86787BC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17678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A24C-56D2-4E30-AE92-36017469F0E9}" type="datetimeFigureOut">
              <a:rPr lang="en-NZ" smtClean="0"/>
              <a:t>26/04/2014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208C9-0EBD-4875-951A-66D86787BC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95679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A24C-56D2-4E30-AE92-36017469F0E9}" type="datetimeFigureOut">
              <a:rPr lang="en-NZ" smtClean="0"/>
              <a:t>26/04/2014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208C9-0EBD-4875-951A-66D86787BC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39163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A24C-56D2-4E30-AE92-36017469F0E9}" type="datetimeFigureOut">
              <a:rPr lang="en-NZ" smtClean="0"/>
              <a:t>26/04/2014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208C9-0EBD-4875-951A-66D86787BC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13775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A24C-56D2-4E30-AE92-36017469F0E9}" type="datetimeFigureOut">
              <a:rPr lang="en-NZ" smtClean="0"/>
              <a:t>26/04/2014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208C9-0EBD-4875-951A-66D86787BC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21261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A24C-56D2-4E30-AE92-36017469F0E9}" type="datetimeFigureOut">
              <a:rPr lang="en-NZ" smtClean="0"/>
              <a:t>26/04/2014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208C9-0EBD-4875-951A-66D86787BC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62832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A24C-56D2-4E30-AE92-36017469F0E9}" type="datetimeFigureOut">
              <a:rPr lang="en-NZ" smtClean="0"/>
              <a:t>26/04/2014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208C9-0EBD-4875-951A-66D86787BC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36896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A24C-56D2-4E30-AE92-36017469F0E9}" type="datetimeFigureOut">
              <a:rPr lang="en-NZ" smtClean="0"/>
              <a:t>26/04/2014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208C9-0EBD-4875-951A-66D86787BC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07409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A24C-56D2-4E30-AE92-36017469F0E9}" type="datetimeFigureOut">
              <a:rPr lang="en-NZ" smtClean="0"/>
              <a:t>26/04/2014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208C9-0EBD-4875-951A-66D86787BC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89657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0A24C-56D2-4E30-AE92-36017469F0E9}" type="datetimeFigureOut">
              <a:rPr lang="en-NZ" smtClean="0"/>
              <a:t>26/04/2014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208C9-0EBD-4875-951A-66D86787BC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59190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thetalentcode.com/wp-content/uploads/the-writer-writing-3647594-640-428.gi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thetalentcode.com/wp-content/uploads/channel-curation-featured-large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6712"/>
            <a:ext cx="7772400" cy="4896544"/>
          </a:xfrm>
        </p:spPr>
        <p:txBody>
          <a:bodyPr>
            <a:normAutofit/>
          </a:bodyPr>
          <a:lstStyle/>
          <a:p>
            <a:r>
              <a:rPr lang="en-NZ" dirty="0"/>
              <a:t/>
            </a:r>
            <a:br>
              <a:rPr lang="en-NZ" dirty="0"/>
            </a:br>
            <a:r>
              <a:rPr lang="en-NZ" dirty="0" smtClean="0"/>
              <a:t>More writing tips </a:t>
            </a:r>
            <a:r>
              <a:rPr lang="en-NZ" dirty="0" smtClean="0"/>
              <a:t/>
            </a:r>
            <a:br>
              <a:rPr lang="en-NZ" dirty="0" smtClean="0"/>
            </a:br>
            <a:r>
              <a:rPr lang="en-NZ" dirty="0"/>
              <a:t/>
            </a:r>
            <a:br>
              <a:rPr lang="en-NZ" dirty="0"/>
            </a:br>
            <a:r>
              <a:rPr lang="en-NZ" dirty="0" smtClean="0"/>
              <a:t>from</a:t>
            </a:r>
            <a:br>
              <a:rPr lang="en-NZ" dirty="0" smtClean="0"/>
            </a:br>
            <a:r>
              <a:rPr lang="en-NZ" dirty="0" smtClean="0"/>
              <a:t>Daniel Coyle  who wrote </a:t>
            </a:r>
            <a:br>
              <a:rPr lang="en-NZ" dirty="0" smtClean="0"/>
            </a:br>
            <a:r>
              <a:rPr lang="en-NZ" dirty="0" smtClean="0"/>
              <a:t>The Talent Code</a:t>
            </a:r>
            <a:br>
              <a:rPr lang="en-NZ" dirty="0" smtClean="0"/>
            </a:br>
            <a:endParaRPr lang="en-NZ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365104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30266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 smtClean="0"/>
              <a:t>Revising the text</a:t>
            </a:r>
            <a:endParaRPr lang="en-NZ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 lnSpcReduction="10000"/>
          </a:bodyPr>
          <a:lstStyle/>
          <a:p>
            <a:pPr lvl="0"/>
            <a:r>
              <a:rPr lang="en-NZ" dirty="0"/>
              <a:t>7) Figure on a 10:1 efficiency ratio — that is, 10 pages of rough drafts and notes for every one page of quality writing. </a:t>
            </a:r>
            <a:endParaRPr lang="en-NZ" dirty="0" smtClean="0"/>
          </a:p>
          <a:p>
            <a:pPr marL="0" lvl="0" indent="0">
              <a:buNone/>
            </a:pPr>
            <a:r>
              <a:rPr lang="en-NZ" dirty="0" smtClean="0"/>
              <a:t>Which </a:t>
            </a:r>
            <a:r>
              <a:rPr lang="en-NZ" dirty="0"/>
              <a:t>you’ll have to revise over and over again, of course.</a:t>
            </a:r>
          </a:p>
          <a:p>
            <a:pPr lvl="0"/>
            <a:r>
              <a:rPr lang="en-NZ" dirty="0"/>
              <a:t>8) </a:t>
            </a:r>
            <a:r>
              <a:rPr lang="en-NZ" b="1" dirty="0"/>
              <a:t>Read like a thief</a:t>
            </a:r>
            <a:r>
              <a:rPr lang="en-NZ" dirty="0"/>
              <a:t>. </a:t>
            </a:r>
            <a:r>
              <a:rPr lang="en-NZ" b="1" dirty="0"/>
              <a:t>Underline good stuff</a:t>
            </a:r>
            <a:r>
              <a:rPr lang="en-NZ" dirty="0"/>
              <a:t>, and read it over and over again until you </a:t>
            </a:r>
            <a:r>
              <a:rPr lang="en-NZ" b="1" dirty="0"/>
              <a:t>figure out how they did that</a:t>
            </a:r>
            <a:r>
              <a:rPr lang="en-NZ" dirty="0"/>
              <a:t>. When you find a passage, image, or description you love, write it down on a card and keep all those cards in one place.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0289289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336704"/>
          </a:xfrm>
        </p:spPr>
        <p:txBody>
          <a:bodyPr>
            <a:normAutofit/>
          </a:bodyPr>
          <a:lstStyle/>
          <a:p>
            <a:pPr lvl="0"/>
            <a:r>
              <a:rPr lang="en-NZ" dirty="0" smtClean="0"/>
              <a:t>9) Ignore small criticism.</a:t>
            </a:r>
          </a:p>
          <a:p>
            <a:pPr lvl="0"/>
            <a:r>
              <a:rPr lang="en-NZ" dirty="0" smtClean="0"/>
              <a:t>10) Listen intently to big criticism. </a:t>
            </a:r>
            <a:r>
              <a:rPr lang="en-NZ" b="1" dirty="0" smtClean="0"/>
              <a:t>If someone doesn’t “get” your writing, it’s not their fault. It’s yours.</a:t>
            </a:r>
          </a:p>
          <a:p>
            <a:pPr lvl="0"/>
            <a:endParaRPr lang="en-NZ" dirty="0" smtClean="0"/>
          </a:p>
          <a:p>
            <a:pPr lvl="0"/>
            <a:r>
              <a:rPr lang="en-NZ" dirty="0" smtClean="0"/>
              <a:t>11) </a:t>
            </a:r>
            <a:r>
              <a:rPr lang="en-NZ" b="1" dirty="0" smtClean="0"/>
              <a:t>If you get stuck, get busy</a:t>
            </a:r>
            <a:r>
              <a:rPr lang="en-NZ" dirty="0" smtClean="0"/>
              <a:t>. Revisit outlines. Seek out new material. Keep plugging until something clicks. “Imagination” is overrated; </a:t>
            </a:r>
            <a:r>
              <a:rPr lang="en-NZ" b="1" dirty="0" smtClean="0"/>
              <a:t>creativity comes from making fresh connections.</a:t>
            </a:r>
          </a:p>
          <a:p>
            <a:endParaRPr lang="en-NZ" dirty="0"/>
          </a:p>
        </p:txBody>
      </p:sp>
      <p:pic>
        <p:nvPicPr>
          <p:cNvPr id="3074" name="Picture 2" descr="C:\Users\Sally\AppData\Local\Microsoft\Windows\Temporary Internet Files\Content.IE5\JCOM55IZ\MC90036298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5157192"/>
            <a:ext cx="2793598" cy="1717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4712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People think writing is like this…</a:t>
            </a:r>
            <a:endParaRPr lang="en-NZ" dirty="0"/>
          </a:p>
        </p:txBody>
      </p:sp>
      <p:pic>
        <p:nvPicPr>
          <p:cNvPr id="4" name="Content Placeholder 3" descr="the-writer-writing-3647594-640-428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12776"/>
            <a:ext cx="7272808" cy="5040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48739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In reality it is more like this…</a:t>
            </a:r>
            <a:endParaRPr lang="en-NZ" dirty="0"/>
          </a:p>
        </p:txBody>
      </p:sp>
      <p:pic>
        <p:nvPicPr>
          <p:cNvPr id="4" name="Content Placeholder 3" descr="channel-curation-featured-large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340768"/>
            <a:ext cx="7560840" cy="48965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9044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Some advice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NZ" dirty="0"/>
              <a:t>1) Know the difference between </a:t>
            </a:r>
            <a:r>
              <a:rPr lang="en-NZ" b="1" dirty="0"/>
              <a:t>a topic </a:t>
            </a:r>
            <a:r>
              <a:rPr lang="en-NZ" dirty="0"/>
              <a:t>and </a:t>
            </a:r>
            <a:r>
              <a:rPr lang="en-NZ" b="1" dirty="0"/>
              <a:t>a</a:t>
            </a:r>
            <a:r>
              <a:rPr lang="en-NZ" dirty="0"/>
              <a:t> </a:t>
            </a:r>
            <a:r>
              <a:rPr lang="en-NZ" b="1" dirty="0"/>
              <a:t>story</a:t>
            </a:r>
            <a:r>
              <a:rPr lang="en-NZ" dirty="0"/>
              <a:t>, which is this: </a:t>
            </a:r>
            <a:endParaRPr lang="en-NZ" dirty="0" smtClean="0"/>
          </a:p>
          <a:p>
            <a:pPr lvl="0"/>
            <a:r>
              <a:rPr lang="en-NZ" dirty="0" smtClean="0"/>
              <a:t>A </a:t>
            </a:r>
            <a:r>
              <a:rPr lang="en-NZ" dirty="0"/>
              <a:t>topic sits still, and a story moves. </a:t>
            </a:r>
            <a:endParaRPr lang="en-NZ" dirty="0" smtClean="0"/>
          </a:p>
          <a:p>
            <a:pPr lvl="0"/>
            <a:r>
              <a:rPr lang="en-NZ" dirty="0" smtClean="0"/>
              <a:t>A </a:t>
            </a:r>
            <a:r>
              <a:rPr lang="en-NZ" dirty="0"/>
              <a:t>topic is an answer, while a story asks a question that connects to the reader’s heart and mind. </a:t>
            </a:r>
            <a:endParaRPr lang="en-NZ" dirty="0" smtClean="0"/>
          </a:p>
          <a:p>
            <a:pPr lvl="0"/>
            <a:r>
              <a:rPr lang="en-NZ" dirty="0" smtClean="0"/>
              <a:t>For </a:t>
            </a:r>
            <a:r>
              <a:rPr lang="en-NZ" dirty="0"/>
              <a:t>example,</a:t>
            </a:r>
            <a:r>
              <a:rPr lang="en-NZ" i="1" dirty="0"/>
              <a:t> I got fired from my job yesterday</a:t>
            </a:r>
            <a:r>
              <a:rPr lang="en-NZ" dirty="0"/>
              <a:t> is a </a:t>
            </a:r>
            <a:r>
              <a:rPr lang="en-NZ" b="1" dirty="0"/>
              <a:t>topic. </a:t>
            </a:r>
            <a:endParaRPr lang="en-NZ" b="1" dirty="0" smtClean="0"/>
          </a:p>
          <a:p>
            <a:pPr lvl="0"/>
            <a:r>
              <a:rPr lang="en-NZ" i="1" dirty="0" smtClean="0"/>
              <a:t>I </a:t>
            </a:r>
            <a:r>
              <a:rPr lang="en-NZ" i="1" dirty="0"/>
              <a:t>got fired from my job yesterday and this morning I began planning my revenge — </a:t>
            </a:r>
            <a:r>
              <a:rPr lang="en-NZ" dirty="0"/>
              <a:t>that is a </a:t>
            </a:r>
            <a:r>
              <a:rPr lang="en-NZ" b="1" dirty="0"/>
              <a:t>story.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943397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06290"/>
          </a:xfrm>
        </p:spPr>
        <p:txBody>
          <a:bodyPr>
            <a:noAutofit/>
          </a:bodyPr>
          <a:lstStyle/>
          <a:p>
            <a:r>
              <a:rPr lang="en-NZ" sz="3200" dirty="0" smtClean="0"/>
              <a:t>2 ) </a:t>
            </a:r>
            <a:r>
              <a:rPr lang="en-NZ" sz="3200" dirty="0"/>
              <a:t>Don’t fly solo. </a:t>
            </a:r>
            <a:r>
              <a:rPr lang="en-NZ" sz="3200" b="1" dirty="0"/>
              <a:t>Find the best writers </a:t>
            </a:r>
            <a:r>
              <a:rPr lang="en-NZ" sz="3200" dirty="0"/>
              <a:t>who’ve written in this vein and </a:t>
            </a:r>
            <a:r>
              <a:rPr lang="en-NZ" sz="3200" b="1" dirty="0"/>
              <a:t>study them</a:t>
            </a:r>
            <a:r>
              <a:rPr lang="en-NZ" sz="3200" dirty="0"/>
              <a:t> like a detective. Figure out how they attacked the problem. </a:t>
            </a:r>
            <a:r>
              <a:rPr lang="en-NZ" sz="3200" b="1" dirty="0"/>
              <a:t>They are your coaches</a:t>
            </a:r>
            <a:r>
              <a:rPr lang="en-NZ" sz="3200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40968"/>
            <a:ext cx="8229600" cy="2985195"/>
          </a:xfrm>
        </p:spPr>
        <p:txBody>
          <a:bodyPr/>
          <a:lstStyle/>
          <a:p>
            <a:pPr lvl="0"/>
            <a:r>
              <a:rPr lang="en-NZ" dirty="0" smtClean="0"/>
              <a:t>3)</a:t>
            </a:r>
            <a:r>
              <a:rPr lang="en-NZ" dirty="0"/>
              <a:t> </a:t>
            </a:r>
            <a:r>
              <a:rPr lang="en-NZ" b="1" dirty="0"/>
              <a:t>Figure out what your subjects/characters want </a:t>
            </a:r>
            <a:r>
              <a:rPr lang="en-NZ" dirty="0"/>
              <a:t>— what they really, truly, deeply want — </a:t>
            </a:r>
            <a:endParaRPr lang="en-NZ" dirty="0" smtClean="0"/>
          </a:p>
          <a:p>
            <a:pPr lvl="0"/>
            <a:r>
              <a:rPr lang="en-NZ" dirty="0" smtClean="0"/>
              <a:t>put </a:t>
            </a:r>
            <a:r>
              <a:rPr lang="en-NZ" dirty="0"/>
              <a:t>it up top, </a:t>
            </a:r>
            <a:endParaRPr lang="en-NZ" dirty="0" smtClean="0"/>
          </a:p>
          <a:p>
            <a:pPr lvl="0"/>
            <a:r>
              <a:rPr lang="en-NZ" dirty="0" smtClean="0"/>
              <a:t>and let </a:t>
            </a:r>
            <a:r>
              <a:rPr lang="en-NZ" dirty="0"/>
              <a:t>that question — </a:t>
            </a:r>
            <a:r>
              <a:rPr lang="en-NZ" b="1" dirty="0"/>
              <a:t>will they get it</a:t>
            </a:r>
            <a:r>
              <a:rPr lang="en-NZ" dirty="0"/>
              <a:t>? –  fuel your narrative.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7185747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 fontScale="90000"/>
          </a:bodyPr>
          <a:lstStyle/>
          <a:p>
            <a:pPr lvl="0"/>
            <a:r>
              <a:rPr lang="en-NZ" dirty="0" smtClean="0"/>
              <a:t>4) Inside the narrative, obstacles are your friend. The </a:t>
            </a:r>
            <a:r>
              <a:rPr lang="en-NZ" b="1" dirty="0" smtClean="0"/>
              <a:t>bigger the obstacle, the better the story.</a:t>
            </a:r>
            <a:br>
              <a:rPr lang="en-NZ" b="1" dirty="0" smtClean="0"/>
            </a:br>
            <a:endParaRPr lang="en-NZ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995025"/>
            <a:ext cx="5544616" cy="5049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7415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</p:spPr>
        <p:txBody>
          <a:bodyPr>
            <a:normAutofit/>
          </a:bodyPr>
          <a:lstStyle/>
          <a:p>
            <a:pPr lvl="0"/>
            <a:r>
              <a:rPr lang="en-NZ" dirty="0" smtClean="0"/>
              <a:t>5</a:t>
            </a:r>
            <a:r>
              <a:rPr lang="en-NZ" dirty="0"/>
              <a:t>) </a:t>
            </a:r>
            <a:r>
              <a:rPr lang="en-NZ" b="1" dirty="0"/>
              <a:t>Seek out opposites</a:t>
            </a:r>
            <a:r>
              <a:rPr lang="en-NZ" dirty="0"/>
              <a:t>. For example, if you were describing something rough and crude, you should use images of elegance and refinement (i.e. “the abandoned Chevrolet was a lacework of rust”). </a:t>
            </a:r>
            <a:endParaRPr lang="en-NZ" dirty="0" smtClean="0"/>
          </a:p>
          <a:p>
            <a:pPr lvl="0"/>
            <a:r>
              <a:rPr lang="en-NZ" dirty="0" smtClean="0"/>
              <a:t>Or</a:t>
            </a:r>
            <a:r>
              <a:rPr lang="en-NZ" dirty="0"/>
              <a:t>, if a 330-pound defensive lineman enters a room, focus on how delicately and </a:t>
            </a:r>
            <a:r>
              <a:rPr lang="en-NZ" dirty="0" err="1"/>
              <a:t>balletically</a:t>
            </a:r>
            <a:r>
              <a:rPr lang="en-NZ" dirty="0"/>
              <a:t> he walks. </a:t>
            </a:r>
            <a:endParaRPr lang="en-NZ" dirty="0" smtClean="0"/>
          </a:p>
          <a:p>
            <a:pPr lvl="0"/>
            <a:r>
              <a:rPr lang="en-NZ" dirty="0"/>
              <a:t>S</a:t>
            </a:r>
            <a:r>
              <a:rPr lang="en-NZ" dirty="0" smtClean="0"/>
              <a:t>entences </a:t>
            </a:r>
            <a:r>
              <a:rPr lang="en-NZ" dirty="0"/>
              <a:t>are like batteries: opposites create energy.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304026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r>
              <a:rPr lang="en-NZ" dirty="0" smtClean="0"/>
              <a:t>6) Outline like crazy, and revise those outlines constantly. </a:t>
            </a:r>
          </a:p>
          <a:p>
            <a:r>
              <a:rPr lang="en-NZ" dirty="0" smtClean="0"/>
              <a:t>I use two kinds of outlines: big and small. The big outline is for the entire narrative arc; the smaller outline is for each chapter. </a:t>
            </a:r>
          </a:p>
          <a:p>
            <a:r>
              <a:rPr lang="en-NZ" dirty="0" smtClean="0"/>
              <a:t>Like construction blueprints, outlines sound dull, but in fact are the opposite: the place where the most important creative moves happen</a:t>
            </a:r>
          </a:p>
          <a:p>
            <a:r>
              <a:rPr lang="en-NZ" dirty="0" smtClean="0"/>
              <a:t>See JK Rowling’s plans for 10 chapters: 13-24 of Order of the Phoenix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5208195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/>
            </a:r>
            <a:br>
              <a:rPr lang="en-NZ" dirty="0" smtClean="0"/>
            </a:b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8640"/>
            <a:ext cx="8435280" cy="6480720"/>
          </a:xfrm>
        </p:spPr>
        <p:txBody>
          <a:bodyPr>
            <a:normAutofit/>
          </a:bodyPr>
          <a:lstStyle/>
          <a:p>
            <a:endParaRPr lang="en-NZ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30" y="260649"/>
            <a:ext cx="8596009" cy="6189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66890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315</Words>
  <Application>Microsoft Office PowerPoint</Application>
  <PresentationFormat>On-screen Show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 More writing tips   from Daniel Coyle  who wrote  The Talent Code </vt:lpstr>
      <vt:lpstr>People think writing is like this…</vt:lpstr>
      <vt:lpstr>In reality it is more like this…</vt:lpstr>
      <vt:lpstr>Some advice</vt:lpstr>
      <vt:lpstr>2 ) Don’t fly solo. Find the best writers who’ve written in this vein and study them like a detective. Figure out how they attacked the problem. They are your coaches.</vt:lpstr>
      <vt:lpstr>4) Inside the narrative, obstacles are your friend. The bigger the obstacle, the better the story. </vt:lpstr>
      <vt:lpstr>PowerPoint Presentation</vt:lpstr>
      <vt:lpstr>PowerPoint Presentation</vt:lpstr>
      <vt:lpstr>  </vt:lpstr>
      <vt:lpstr>Revising the text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More writing tips from</dc:title>
  <dc:creator>Sally</dc:creator>
  <cp:lastModifiedBy>Sally</cp:lastModifiedBy>
  <cp:revision>4</cp:revision>
  <dcterms:created xsi:type="dcterms:W3CDTF">2014-04-26T03:01:09Z</dcterms:created>
  <dcterms:modified xsi:type="dcterms:W3CDTF">2014-04-26T03:37:35Z</dcterms:modified>
</cp:coreProperties>
</file>