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79" r:id="rId6"/>
    <p:sldId id="260" r:id="rId7"/>
    <p:sldId id="261" r:id="rId8"/>
    <p:sldId id="262" r:id="rId9"/>
    <p:sldId id="263" r:id="rId10"/>
    <p:sldId id="27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86" r:id="rId20"/>
    <p:sldId id="287" r:id="rId21"/>
    <p:sldId id="288" r:id="rId22"/>
    <p:sldId id="289" r:id="rId23"/>
    <p:sldId id="290" r:id="rId24"/>
    <p:sldId id="272" r:id="rId25"/>
    <p:sldId id="274" r:id="rId26"/>
    <p:sldId id="275" r:id="rId27"/>
    <p:sldId id="276" r:id="rId28"/>
    <p:sldId id="277" r:id="rId29"/>
    <p:sldId id="278" r:id="rId30"/>
    <p:sldId id="280" r:id="rId31"/>
    <p:sldId id="281" r:id="rId32"/>
    <p:sldId id="282" r:id="rId33"/>
    <p:sldId id="283" r:id="rId34"/>
    <p:sldId id="284" r:id="rId35"/>
    <p:sldId id="285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2976048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5648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58499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092315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1258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914003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03487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743474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799592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190095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4337823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9045AC-8317-4834-9501-FFD654D5C451}" type="datetimeFigureOut">
              <a:rPr lang="en-NZ" smtClean="0"/>
              <a:t>30/04/2015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342D98-5C30-4B8F-88A9-C84B6E5E29AC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096176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720079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1920s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132856"/>
            <a:ext cx="6400800" cy="720080"/>
          </a:xfrm>
        </p:spPr>
        <p:txBody>
          <a:bodyPr/>
          <a:lstStyle/>
          <a:p>
            <a:endParaRPr lang="en-NZ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88640"/>
            <a:ext cx="5328592" cy="6276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0181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3960"/>
            <a:ext cx="4536504" cy="6451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3049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08998"/>
            <a:ext cx="5472608" cy="67932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171822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-25250"/>
            <a:ext cx="6840760" cy="6840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125618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088" y="274638"/>
            <a:ext cx="3322712" cy="2650306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			Jordan		 and Daisy?</a:t>
            </a:r>
            <a:endParaRPr lang="en-NZ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0479"/>
            <a:ext cx="4464496" cy="6696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4108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0006" y="1268760"/>
            <a:ext cx="10180558" cy="506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8055465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Using a marcel wave iron</a:t>
            </a:r>
            <a:endParaRPr lang="en-NZ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460" y="1700808"/>
            <a:ext cx="8751003" cy="4464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876118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 radio – the latest ‘must have’</a:t>
            </a:r>
            <a:endParaRPr lang="en-NZ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2918" y="1600200"/>
            <a:ext cx="49381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66294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80112" y="274638"/>
            <a:ext cx="3106688" cy="1143000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Men’s fashions</a:t>
            </a:r>
            <a:endParaRPr lang="en-NZ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5184576" cy="6430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45438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044" y="908720"/>
            <a:ext cx="7566363" cy="574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58537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76372"/>
            <a:ext cx="4176464" cy="6682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04399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8050" y="1196751"/>
            <a:ext cx="7784389" cy="542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1485673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0773"/>
            <a:ext cx="6120680" cy="6120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7993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86762"/>
            <a:ext cx="4104456" cy="6726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75135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369764"/>
            <a:ext cx="4824536" cy="65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22305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9588"/>
            <a:ext cx="4752527" cy="6973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53901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All the modern conveniences</a:t>
            </a:r>
            <a:endParaRPr lang="en-NZ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143446"/>
            <a:ext cx="4752528" cy="5439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3744886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18240"/>
            <a:ext cx="3672407" cy="6456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98877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390" y="692696"/>
            <a:ext cx="6998978" cy="6019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068306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880" y="692696"/>
            <a:ext cx="7410504" cy="5941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77664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33" y="980727"/>
            <a:ext cx="7890291" cy="5582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70363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The cars</a:t>
            </a:r>
            <a:br>
              <a:rPr lang="en-NZ" dirty="0" smtClean="0"/>
            </a:br>
            <a:endParaRPr lang="en-NZ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187" y="908720"/>
            <a:ext cx="8348253" cy="5621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0629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037" y="1600200"/>
            <a:ext cx="8019925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40708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10" y="908720"/>
            <a:ext cx="7975837" cy="5975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27537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9583" y="1556792"/>
            <a:ext cx="9429959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00173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246" y="620688"/>
            <a:ext cx="8140178" cy="61045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008004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31304"/>
            <a:ext cx="7560840" cy="5700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83660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96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43304"/>
            <a:ext cx="7848871" cy="4976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90995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9540" y="1268760"/>
            <a:ext cx="9372059" cy="5182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5999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Louis Armstrong</a:t>
            </a:r>
            <a:endParaRPr lang="en-N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0750" y="2005806"/>
            <a:ext cx="4762500" cy="3714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470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02" y="620688"/>
            <a:ext cx="7796406" cy="612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9929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02" y="836712"/>
            <a:ext cx="7726030" cy="60930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628604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82262"/>
            <a:ext cx="5184575" cy="6625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74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-7248"/>
            <a:ext cx="3384376" cy="7276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66212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27913"/>
            <a:ext cx="6336704" cy="670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7402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25</Words>
  <Application>Microsoft Office PowerPoint</Application>
  <PresentationFormat>On-screen Show (4:3)</PresentationFormat>
  <Paragraphs>8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Office Theme</vt:lpstr>
      <vt:lpstr>1920s</vt:lpstr>
      <vt:lpstr>PowerPoint Presentation</vt:lpstr>
      <vt:lpstr>PowerPoint Presentation</vt:lpstr>
      <vt:lpstr>Louis Armstrong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Jordan   and Daisy?</vt:lpstr>
      <vt:lpstr>PowerPoint Presentation</vt:lpstr>
      <vt:lpstr>Using a marcel wave iron</vt:lpstr>
      <vt:lpstr>A radio – the latest ‘must have’</vt:lpstr>
      <vt:lpstr>Men’s fashions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All the modern conveniences</vt:lpstr>
      <vt:lpstr>PowerPoint Presentation</vt:lpstr>
      <vt:lpstr>PowerPoint Presentation</vt:lpstr>
      <vt:lpstr>PowerPoint Presentation</vt:lpstr>
      <vt:lpstr>PowerPoint Presentation</vt:lpstr>
      <vt:lpstr>The cars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1920s</dc:title>
  <dc:creator>Sally</dc:creator>
  <cp:lastModifiedBy>Administrator</cp:lastModifiedBy>
  <cp:revision>5</cp:revision>
  <dcterms:created xsi:type="dcterms:W3CDTF">2015-04-29T10:05:17Z</dcterms:created>
  <dcterms:modified xsi:type="dcterms:W3CDTF">2015-04-29T21:53:04Z</dcterms:modified>
</cp:coreProperties>
</file>